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80" r:id="rId3"/>
    <p:sldId id="381" r:id="rId4"/>
    <p:sldId id="275" r:id="rId5"/>
    <p:sldId id="283" r:id="rId6"/>
    <p:sldId id="327" r:id="rId7"/>
    <p:sldId id="324" r:id="rId8"/>
    <p:sldId id="379" r:id="rId9"/>
    <p:sldId id="3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EE7038-8AC4-4C3F-81A1-FB53311ABDC4}">
          <p14:sldIdLst>
            <p14:sldId id="256"/>
            <p14:sldId id="380"/>
            <p14:sldId id="381"/>
            <p14:sldId id="275"/>
            <p14:sldId id="283"/>
            <p14:sldId id="327"/>
            <p14:sldId id="324"/>
            <p14:sldId id="379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A1"/>
    <a:srgbClr val="CF9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 varScale="1">
        <p:scale>
          <a:sx n="110" d="100"/>
          <a:sy n="110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5AAA6-D5F1-4146-A124-E1D919368B74}" type="doc">
      <dgm:prSet loTypeId="urn:microsoft.com/office/officeart/2005/8/layout/vList3#1" loCatId="list" qsTypeId="urn:microsoft.com/office/officeart/2005/8/quickstyle/simple1" qsCatId="simple" csTypeId="urn:microsoft.com/office/officeart/2005/8/colors/accent0_1" csCatId="mainScheme" phldr="1"/>
      <dgm:spPr/>
    </dgm:pt>
    <dgm:pt modelId="{B2E0BC7B-238C-4E55-A27E-956F39092A27}">
      <dgm:prSet phldrT="[Текст]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  <dgm:t>
        <a:bodyPr/>
        <a:lstStyle/>
        <a:p>
          <a:pPr algn="l"/>
          <a:r>
            <a:rPr lang="ru-RU" dirty="0" smtClean="0">
              <a:latin typeface="Arial" pitchFamily="34" charset="0"/>
              <a:cs typeface="Arial" pitchFamily="34" charset="0"/>
            </a:rPr>
            <a:t>Корпуса для ручных приборов управления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FB07CA6-160B-4889-9B0D-34EDE90F051E}" type="sibTrans" cxnId="{734A1F37-5802-4330-8906-CB21CD7E5383}">
      <dgm:prSet/>
      <dgm:spPr/>
      <dgm:t>
        <a:bodyPr/>
        <a:lstStyle/>
        <a:p>
          <a:endParaRPr lang="ru-RU"/>
        </a:p>
      </dgm:t>
    </dgm:pt>
    <dgm:pt modelId="{3C36D592-AA69-4471-A9B3-3070C3763675}" type="parTrans" cxnId="{734A1F37-5802-4330-8906-CB21CD7E5383}">
      <dgm:prSet/>
      <dgm:spPr/>
      <dgm:t>
        <a:bodyPr/>
        <a:lstStyle/>
        <a:p>
          <a:endParaRPr lang="ru-RU"/>
        </a:p>
      </dgm:t>
    </dgm:pt>
    <dgm:pt modelId="{520EC87B-E247-49ED-B0E0-40C87CBA0D03}">
      <dgm:prSet phldrT="[Текст]"/>
      <dgm:spPr>
        <a:ln>
          <a:noFill/>
        </a:ln>
      </dgm:spPr>
      <dgm:t>
        <a:bodyPr/>
        <a:lstStyle/>
        <a:p>
          <a:pPr algn="l"/>
          <a:r>
            <a:rPr lang="ru-RU" dirty="0" smtClean="0">
              <a:latin typeface="Arial" pitchFamily="34" charset="0"/>
              <a:cs typeface="Arial" pitchFamily="34" charset="0"/>
            </a:rPr>
            <a:t>Стандартные       корпуса-коробки</a:t>
          </a:r>
        </a:p>
      </dgm:t>
    </dgm:pt>
    <dgm:pt modelId="{D60D0D62-C6B3-4C6F-B8AF-9ECC1AF3F664}" type="sibTrans" cxnId="{ACF05F04-A0EC-446B-B41D-F27FECC08509}">
      <dgm:prSet/>
      <dgm:spPr/>
      <dgm:t>
        <a:bodyPr/>
        <a:lstStyle/>
        <a:p>
          <a:endParaRPr lang="ru-RU"/>
        </a:p>
      </dgm:t>
    </dgm:pt>
    <dgm:pt modelId="{A5F03807-14B9-4A1D-99CF-84CF05281C65}" type="parTrans" cxnId="{ACF05F04-A0EC-446B-B41D-F27FECC08509}">
      <dgm:prSet/>
      <dgm:spPr/>
      <dgm:t>
        <a:bodyPr/>
        <a:lstStyle/>
        <a:p>
          <a:endParaRPr lang="ru-RU"/>
        </a:p>
      </dgm:t>
    </dgm:pt>
    <dgm:pt modelId="{665F4190-B156-458A-9658-51DA11E7E052}">
      <dgm:prSet phldrT="[Текст]"/>
      <dgm:spPr>
        <a:ln>
          <a:noFill/>
        </a:ln>
      </dgm:spPr>
      <dgm:t>
        <a:bodyPr/>
        <a:lstStyle/>
        <a:p>
          <a:pPr algn="l"/>
          <a:r>
            <a:rPr lang="ru-RU" dirty="0" smtClean="0">
              <a:latin typeface="Arial" pitchFamily="34" charset="0"/>
              <a:cs typeface="Arial" pitchFamily="34" charset="0"/>
            </a:rPr>
            <a:t>Взрывозащищенное оборудование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34331ED-9A79-4E00-9B7D-650977275F53}" type="sibTrans" cxnId="{B0AF202E-A539-42BF-AD18-F0F575AC21B7}">
      <dgm:prSet/>
      <dgm:spPr/>
      <dgm:t>
        <a:bodyPr/>
        <a:lstStyle/>
        <a:p>
          <a:endParaRPr lang="ru-RU"/>
        </a:p>
      </dgm:t>
    </dgm:pt>
    <dgm:pt modelId="{9538F51E-B02A-4BC0-864B-3274594A87AC}" type="parTrans" cxnId="{B0AF202E-A539-42BF-AD18-F0F575AC21B7}">
      <dgm:prSet/>
      <dgm:spPr/>
      <dgm:t>
        <a:bodyPr/>
        <a:lstStyle/>
        <a:p>
          <a:endParaRPr lang="ru-RU"/>
        </a:p>
      </dgm:t>
    </dgm:pt>
    <dgm:pt modelId="{3F332C29-E2BC-44ED-83A4-8E5A47DDA468}" type="pres">
      <dgm:prSet presAssocID="{BE05AAA6-D5F1-4146-A124-E1D919368B74}" presName="linearFlow" presStyleCnt="0">
        <dgm:presLayoutVars>
          <dgm:dir/>
          <dgm:resizeHandles val="exact"/>
        </dgm:presLayoutVars>
      </dgm:prSet>
      <dgm:spPr/>
    </dgm:pt>
    <dgm:pt modelId="{4F5D2AE3-72FC-4D66-8105-D0DF2E4C5D6C}" type="pres">
      <dgm:prSet presAssocID="{665F4190-B156-458A-9658-51DA11E7E052}" presName="composite" presStyleCnt="0"/>
      <dgm:spPr/>
    </dgm:pt>
    <dgm:pt modelId="{B5BE66A3-362C-4445-B26E-029BA92F0817}" type="pres">
      <dgm:prSet presAssocID="{665F4190-B156-458A-9658-51DA11E7E05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009ACECD-A579-4BE2-96FC-E5867CF75691}" type="pres">
      <dgm:prSet presAssocID="{665F4190-B156-458A-9658-51DA11E7E05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3F3B9-BA27-4DB4-A4D6-E5AE118A3961}" type="pres">
      <dgm:prSet presAssocID="{834331ED-9A79-4E00-9B7D-650977275F53}" presName="spacing" presStyleCnt="0"/>
      <dgm:spPr/>
    </dgm:pt>
    <dgm:pt modelId="{7A6D2AC3-444B-48A0-AA9A-F6AD9F152513}" type="pres">
      <dgm:prSet presAssocID="{520EC87B-E247-49ED-B0E0-40C87CBA0D03}" presName="composite" presStyleCnt="0"/>
      <dgm:spPr/>
    </dgm:pt>
    <dgm:pt modelId="{7A65ACF5-F07C-4E56-A0D3-FF7C0EEC5754}" type="pres">
      <dgm:prSet presAssocID="{520EC87B-E247-49ED-B0E0-40C87CBA0D03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165D48E-C616-4757-BACB-89DE39C44AF2}" type="pres">
      <dgm:prSet presAssocID="{520EC87B-E247-49ED-B0E0-40C87CBA0D0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6675E-BCE1-438A-B415-4B3858A6ED93}" type="pres">
      <dgm:prSet presAssocID="{D60D0D62-C6B3-4C6F-B8AF-9ECC1AF3F664}" presName="spacing" presStyleCnt="0"/>
      <dgm:spPr/>
    </dgm:pt>
    <dgm:pt modelId="{8684EFC0-E9DA-4B48-89BD-8A49491708B3}" type="pres">
      <dgm:prSet presAssocID="{B2E0BC7B-238C-4E55-A27E-956F39092A27}" presName="composite" presStyleCnt="0"/>
      <dgm:spPr/>
    </dgm:pt>
    <dgm:pt modelId="{BC33BAB2-3EF9-419F-AA83-C0F57A234543}" type="pres">
      <dgm:prSet presAssocID="{B2E0BC7B-238C-4E55-A27E-956F39092A2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0E39E9-4428-4AD9-AD99-7E728EFAE644}" type="pres">
      <dgm:prSet presAssocID="{B2E0BC7B-238C-4E55-A27E-956F39092A2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08F0C-35C5-4523-A3E8-D6C0ACEAD91E}" type="presOf" srcId="{665F4190-B156-458A-9658-51DA11E7E052}" destId="{009ACECD-A579-4BE2-96FC-E5867CF75691}" srcOrd="0" destOrd="0" presId="urn:microsoft.com/office/officeart/2005/8/layout/vList3#1"/>
    <dgm:cxn modelId="{ACF05F04-A0EC-446B-B41D-F27FECC08509}" srcId="{BE05AAA6-D5F1-4146-A124-E1D919368B74}" destId="{520EC87B-E247-49ED-B0E0-40C87CBA0D03}" srcOrd="1" destOrd="0" parTransId="{A5F03807-14B9-4A1D-99CF-84CF05281C65}" sibTransId="{D60D0D62-C6B3-4C6F-B8AF-9ECC1AF3F664}"/>
    <dgm:cxn modelId="{65DC10A6-E44A-4585-91FF-8287B7F21DF3}" type="presOf" srcId="{BE05AAA6-D5F1-4146-A124-E1D919368B74}" destId="{3F332C29-E2BC-44ED-83A4-8E5A47DDA468}" srcOrd="0" destOrd="0" presId="urn:microsoft.com/office/officeart/2005/8/layout/vList3#1"/>
    <dgm:cxn modelId="{B0AF202E-A539-42BF-AD18-F0F575AC21B7}" srcId="{BE05AAA6-D5F1-4146-A124-E1D919368B74}" destId="{665F4190-B156-458A-9658-51DA11E7E052}" srcOrd="0" destOrd="0" parTransId="{9538F51E-B02A-4BC0-864B-3274594A87AC}" sibTransId="{834331ED-9A79-4E00-9B7D-650977275F53}"/>
    <dgm:cxn modelId="{EBEF3CC3-9C17-4217-BE70-5D12651819DB}" type="presOf" srcId="{B2E0BC7B-238C-4E55-A27E-956F39092A27}" destId="{930E39E9-4428-4AD9-AD99-7E728EFAE644}" srcOrd="0" destOrd="0" presId="urn:microsoft.com/office/officeart/2005/8/layout/vList3#1"/>
    <dgm:cxn modelId="{734A1F37-5802-4330-8906-CB21CD7E5383}" srcId="{BE05AAA6-D5F1-4146-A124-E1D919368B74}" destId="{B2E0BC7B-238C-4E55-A27E-956F39092A27}" srcOrd="2" destOrd="0" parTransId="{3C36D592-AA69-4471-A9B3-3070C3763675}" sibTransId="{9FB07CA6-160B-4889-9B0D-34EDE90F051E}"/>
    <dgm:cxn modelId="{3D661A60-8F1E-4D94-9B87-2AE023E4773A}" type="presOf" srcId="{520EC87B-E247-49ED-B0E0-40C87CBA0D03}" destId="{5165D48E-C616-4757-BACB-89DE39C44AF2}" srcOrd="0" destOrd="0" presId="urn:microsoft.com/office/officeart/2005/8/layout/vList3#1"/>
    <dgm:cxn modelId="{2A1D69FF-F4D5-4A61-ADE7-E30C096FD26E}" type="presParOf" srcId="{3F332C29-E2BC-44ED-83A4-8E5A47DDA468}" destId="{4F5D2AE3-72FC-4D66-8105-D0DF2E4C5D6C}" srcOrd="0" destOrd="0" presId="urn:microsoft.com/office/officeart/2005/8/layout/vList3#1"/>
    <dgm:cxn modelId="{0F2D9AEA-7361-4503-A327-B2F27C890B33}" type="presParOf" srcId="{4F5D2AE3-72FC-4D66-8105-D0DF2E4C5D6C}" destId="{B5BE66A3-362C-4445-B26E-029BA92F0817}" srcOrd="0" destOrd="0" presId="urn:microsoft.com/office/officeart/2005/8/layout/vList3#1"/>
    <dgm:cxn modelId="{16F9F2A4-1EB4-48F4-8000-033B123BB1DE}" type="presParOf" srcId="{4F5D2AE3-72FC-4D66-8105-D0DF2E4C5D6C}" destId="{009ACECD-A579-4BE2-96FC-E5867CF75691}" srcOrd="1" destOrd="0" presId="urn:microsoft.com/office/officeart/2005/8/layout/vList3#1"/>
    <dgm:cxn modelId="{1E403CAE-CFB9-411F-8512-76F20E025486}" type="presParOf" srcId="{3F332C29-E2BC-44ED-83A4-8E5A47DDA468}" destId="{DD73F3B9-BA27-4DB4-A4D6-E5AE118A3961}" srcOrd="1" destOrd="0" presId="urn:microsoft.com/office/officeart/2005/8/layout/vList3#1"/>
    <dgm:cxn modelId="{02F242F1-111E-4E3D-BD1D-23B366824601}" type="presParOf" srcId="{3F332C29-E2BC-44ED-83A4-8E5A47DDA468}" destId="{7A6D2AC3-444B-48A0-AA9A-F6AD9F152513}" srcOrd="2" destOrd="0" presId="urn:microsoft.com/office/officeart/2005/8/layout/vList3#1"/>
    <dgm:cxn modelId="{A97F20F3-AB91-431D-BF94-CBD54DD509AF}" type="presParOf" srcId="{7A6D2AC3-444B-48A0-AA9A-F6AD9F152513}" destId="{7A65ACF5-F07C-4E56-A0D3-FF7C0EEC5754}" srcOrd="0" destOrd="0" presId="urn:microsoft.com/office/officeart/2005/8/layout/vList3#1"/>
    <dgm:cxn modelId="{0D41A73C-404E-43F8-9364-A371544836C8}" type="presParOf" srcId="{7A6D2AC3-444B-48A0-AA9A-F6AD9F152513}" destId="{5165D48E-C616-4757-BACB-89DE39C44AF2}" srcOrd="1" destOrd="0" presId="urn:microsoft.com/office/officeart/2005/8/layout/vList3#1"/>
    <dgm:cxn modelId="{AFC03AD6-2E8B-4F2D-87EC-AE8D3D4F1AB5}" type="presParOf" srcId="{3F332C29-E2BC-44ED-83A4-8E5A47DDA468}" destId="{9FC6675E-BCE1-438A-B415-4B3858A6ED93}" srcOrd="3" destOrd="0" presId="urn:microsoft.com/office/officeart/2005/8/layout/vList3#1"/>
    <dgm:cxn modelId="{5CE28B8D-39B4-438D-B06F-CE2D549ABD74}" type="presParOf" srcId="{3F332C29-E2BC-44ED-83A4-8E5A47DDA468}" destId="{8684EFC0-E9DA-4B48-89BD-8A49491708B3}" srcOrd="4" destOrd="0" presId="urn:microsoft.com/office/officeart/2005/8/layout/vList3#1"/>
    <dgm:cxn modelId="{77580127-4744-4EDB-91A8-8EA98E6DA6B5}" type="presParOf" srcId="{8684EFC0-E9DA-4B48-89BD-8A49491708B3}" destId="{BC33BAB2-3EF9-419F-AA83-C0F57A234543}" srcOrd="0" destOrd="0" presId="urn:microsoft.com/office/officeart/2005/8/layout/vList3#1"/>
    <dgm:cxn modelId="{417F472F-5E55-4105-8DD0-55CD6110ADC0}" type="presParOf" srcId="{8684EFC0-E9DA-4B48-89BD-8A49491708B3}" destId="{930E39E9-4428-4AD9-AD99-7E728EFAE64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5AAA6-D5F1-4146-A124-E1D919368B74}" type="doc">
      <dgm:prSet loTypeId="urn:microsoft.com/office/officeart/2005/8/layout/vList3#2" loCatId="list" qsTypeId="urn:microsoft.com/office/officeart/2005/8/quickstyle/simple1" qsCatId="simple" csTypeId="urn:microsoft.com/office/officeart/2005/8/colors/accent0_1" csCatId="mainScheme" phldr="1"/>
      <dgm:spPr/>
    </dgm:pt>
    <dgm:pt modelId="{665F4190-B156-458A-9658-51DA11E7E052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1800" dirty="0" smtClean="0">
              <a:latin typeface="Arial" pitchFamily="34" charset="0"/>
              <a:cs typeface="Arial" pitchFamily="34" charset="0"/>
            </a:rPr>
            <a:t>Корпуса для электронных приборов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538F51E-B02A-4BC0-864B-3274594A87AC}" type="parTrans" cxnId="{B0AF202E-A539-42BF-AD18-F0F575AC21B7}">
      <dgm:prSet/>
      <dgm:spPr/>
      <dgm:t>
        <a:bodyPr/>
        <a:lstStyle/>
        <a:p>
          <a:endParaRPr lang="ru-RU"/>
        </a:p>
      </dgm:t>
    </dgm:pt>
    <dgm:pt modelId="{834331ED-9A79-4E00-9B7D-650977275F53}" type="sibTrans" cxnId="{B0AF202E-A539-42BF-AD18-F0F575AC21B7}">
      <dgm:prSet/>
      <dgm:spPr/>
      <dgm:t>
        <a:bodyPr/>
        <a:lstStyle/>
        <a:p>
          <a:endParaRPr lang="ru-RU"/>
        </a:p>
      </dgm:t>
    </dgm:pt>
    <dgm:pt modelId="{520EC87B-E247-49ED-B0E0-40C87CBA0D03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1800" dirty="0" smtClean="0">
              <a:latin typeface="Arial" pitchFamily="34" charset="0"/>
              <a:cs typeface="Arial" pitchFamily="34" charset="0"/>
            </a:rPr>
            <a:t>Корпуса для приборов обслуживания</a:t>
          </a:r>
          <a:endParaRPr lang="ru-RU" sz="1800" dirty="0"/>
        </a:p>
      </dgm:t>
    </dgm:pt>
    <dgm:pt modelId="{A5F03807-14B9-4A1D-99CF-84CF05281C65}" type="parTrans" cxnId="{ACF05F04-A0EC-446B-B41D-F27FECC08509}">
      <dgm:prSet/>
      <dgm:spPr/>
      <dgm:t>
        <a:bodyPr/>
        <a:lstStyle/>
        <a:p>
          <a:endParaRPr lang="ru-RU"/>
        </a:p>
      </dgm:t>
    </dgm:pt>
    <dgm:pt modelId="{D60D0D62-C6B3-4C6F-B8AF-9ECC1AF3F664}" type="sibTrans" cxnId="{ACF05F04-A0EC-446B-B41D-F27FECC08509}">
      <dgm:prSet/>
      <dgm:spPr/>
      <dgm:t>
        <a:bodyPr/>
        <a:lstStyle/>
        <a:p>
          <a:endParaRPr lang="ru-RU"/>
        </a:p>
      </dgm:t>
    </dgm:pt>
    <dgm:pt modelId="{B536D01A-1E59-4E9C-9D47-889DC7992A52}">
      <dgm:prSet custT="1"/>
      <dgm:spPr>
        <a:ln>
          <a:noFill/>
        </a:ln>
      </dgm:spPr>
      <dgm:t>
        <a:bodyPr/>
        <a:lstStyle/>
        <a:p>
          <a:pPr algn="l"/>
          <a:r>
            <a:rPr lang="ru-RU" sz="1800" dirty="0" smtClean="0">
              <a:latin typeface="Arial" pitchFamily="34" charset="0"/>
              <a:cs typeface="Arial" pitchFamily="34" charset="0"/>
            </a:rPr>
            <a:t>Электромеханические компоненты (кабельные вводы, пленочные клавиатуры, клеммы)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3045DB5D-B080-4F5B-BDCC-A814A391CE5C}" type="parTrans" cxnId="{DF0C5707-97AD-4611-ACC5-AE641779549E}">
      <dgm:prSet/>
      <dgm:spPr/>
      <dgm:t>
        <a:bodyPr/>
        <a:lstStyle/>
        <a:p>
          <a:endParaRPr lang="ru-RU"/>
        </a:p>
      </dgm:t>
    </dgm:pt>
    <dgm:pt modelId="{B8C75006-413D-4A47-9272-57197D4A110F}" type="sibTrans" cxnId="{DF0C5707-97AD-4611-ACC5-AE641779549E}">
      <dgm:prSet/>
      <dgm:spPr/>
      <dgm:t>
        <a:bodyPr/>
        <a:lstStyle/>
        <a:p>
          <a:endParaRPr lang="ru-RU"/>
        </a:p>
      </dgm:t>
    </dgm:pt>
    <dgm:pt modelId="{3F332C29-E2BC-44ED-83A4-8E5A47DDA468}" type="pres">
      <dgm:prSet presAssocID="{BE05AAA6-D5F1-4146-A124-E1D919368B74}" presName="linearFlow" presStyleCnt="0">
        <dgm:presLayoutVars>
          <dgm:dir/>
          <dgm:resizeHandles val="exact"/>
        </dgm:presLayoutVars>
      </dgm:prSet>
      <dgm:spPr/>
    </dgm:pt>
    <dgm:pt modelId="{4F5D2AE3-72FC-4D66-8105-D0DF2E4C5D6C}" type="pres">
      <dgm:prSet presAssocID="{665F4190-B156-458A-9658-51DA11E7E052}" presName="composite" presStyleCnt="0"/>
      <dgm:spPr/>
    </dgm:pt>
    <dgm:pt modelId="{B5BE66A3-362C-4445-B26E-029BA92F0817}" type="pres">
      <dgm:prSet presAssocID="{665F4190-B156-458A-9658-51DA11E7E05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9ACECD-A579-4BE2-96FC-E5867CF75691}" type="pres">
      <dgm:prSet presAssocID="{665F4190-B156-458A-9658-51DA11E7E05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3F3B9-BA27-4DB4-A4D6-E5AE118A3961}" type="pres">
      <dgm:prSet presAssocID="{834331ED-9A79-4E00-9B7D-650977275F53}" presName="spacing" presStyleCnt="0"/>
      <dgm:spPr/>
    </dgm:pt>
    <dgm:pt modelId="{7A6D2AC3-444B-48A0-AA9A-F6AD9F152513}" type="pres">
      <dgm:prSet presAssocID="{520EC87B-E247-49ED-B0E0-40C87CBA0D03}" presName="composite" presStyleCnt="0"/>
      <dgm:spPr/>
    </dgm:pt>
    <dgm:pt modelId="{7A65ACF5-F07C-4E56-A0D3-FF7C0EEC5754}" type="pres">
      <dgm:prSet presAssocID="{520EC87B-E247-49ED-B0E0-40C87CBA0D03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165D48E-C616-4757-BACB-89DE39C44AF2}" type="pres">
      <dgm:prSet presAssocID="{520EC87B-E247-49ED-B0E0-40C87CBA0D0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6675E-BCE1-438A-B415-4B3858A6ED93}" type="pres">
      <dgm:prSet presAssocID="{D60D0D62-C6B3-4C6F-B8AF-9ECC1AF3F664}" presName="spacing" presStyleCnt="0"/>
      <dgm:spPr/>
    </dgm:pt>
    <dgm:pt modelId="{95C269CA-6EC0-408A-B15A-6B3C23DFA6DF}" type="pres">
      <dgm:prSet presAssocID="{B536D01A-1E59-4E9C-9D47-889DC7992A52}" presName="composite" presStyleCnt="0"/>
      <dgm:spPr/>
    </dgm:pt>
    <dgm:pt modelId="{34738C79-2C9C-4971-B265-9A47CC793176}" type="pres">
      <dgm:prSet presAssocID="{B536D01A-1E59-4E9C-9D47-889DC7992A5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111788D-E84B-485A-AC02-35575B7FEEE0}" type="pres">
      <dgm:prSet presAssocID="{B536D01A-1E59-4E9C-9D47-889DC7992A5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05F04-A0EC-446B-B41D-F27FECC08509}" srcId="{BE05AAA6-D5F1-4146-A124-E1D919368B74}" destId="{520EC87B-E247-49ED-B0E0-40C87CBA0D03}" srcOrd="1" destOrd="0" parTransId="{A5F03807-14B9-4A1D-99CF-84CF05281C65}" sibTransId="{D60D0D62-C6B3-4C6F-B8AF-9ECC1AF3F664}"/>
    <dgm:cxn modelId="{957B5A14-1FF1-4FAC-B8AF-5CFB5A7AD916}" type="presOf" srcId="{BE05AAA6-D5F1-4146-A124-E1D919368B74}" destId="{3F332C29-E2BC-44ED-83A4-8E5A47DDA468}" srcOrd="0" destOrd="0" presId="urn:microsoft.com/office/officeart/2005/8/layout/vList3#2"/>
    <dgm:cxn modelId="{B0AF202E-A539-42BF-AD18-F0F575AC21B7}" srcId="{BE05AAA6-D5F1-4146-A124-E1D919368B74}" destId="{665F4190-B156-458A-9658-51DA11E7E052}" srcOrd="0" destOrd="0" parTransId="{9538F51E-B02A-4BC0-864B-3274594A87AC}" sibTransId="{834331ED-9A79-4E00-9B7D-650977275F53}"/>
    <dgm:cxn modelId="{B774E58D-B1D1-42F5-A68A-3613E4E83F7C}" type="presOf" srcId="{B536D01A-1E59-4E9C-9D47-889DC7992A52}" destId="{C111788D-E84B-485A-AC02-35575B7FEEE0}" srcOrd="0" destOrd="0" presId="urn:microsoft.com/office/officeart/2005/8/layout/vList3#2"/>
    <dgm:cxn modelId="{FC980DA5-3E73-4BA2-83B4-23C99B0D82BE}" type="presOf" srcId="{520EC87B-E247-49ED-B0E0-40C87CBA0D03}" destId="{5165D48E-C616-4757-BACB-89DE39C44AF2}" srcOrd="0" destOrd="0" presId="urn:microsoft.com/office/officeart/2005/8/layout/vList3#2"/>
    <dgm:cxn modelId="{DF0C5707-97AD-4611-ACC5-AE641779549E}" srcId="{BE05AAA6-D5F1-4146-A124-E1D919368B74}" destId="{B536D01A-1E59-4E9C-9D47-889DC7992A52}" srcOrd="2" destOrd="0" parTransId="{3045DB5D-B080-4F5B-BDCC-A814A391CE5C}" sibTransId="{B8C75006-413D-4A47-9272-57197D4A110F}"/>
    <dgm:cxn modelId="{D03AC568-D7EE-4826-A06F-52A2E96176CF}" type="presOf" srcId="{665F4190-B156-458A-9658-51DA11E7E052}" destId="{009ACECD-A579-4BE2-96FC-E5867CF75691}" srcOrd="0" destOrd="0" presId="urn:microsoft.com/office/officeart/2005/8/layout/vList3#2"/>
    <dgm:cxn modelId="{55EDFED4-75D0-4AD1-9609-ADB6C8599F60}" type="presParOf" srcId="{3F332C29-E2BC-44ED-83A4-8E5A47DDA468}" destId="{4F5D2AE3-72FC-4D66-8105-D0DF2E4C5D6C}" srcOrd="0" destOrd="0" presId="urn:microsoft.com/office/officeart/2005/8/layout/vList3#2"/>
    <dgm:cxn modelId="{46B72491-0058-4A3E-82D6-A7307BD8DD79}" type="presParOf" srcId="{4F5D2AE3-72FC-4D66-8105-D0DF2E4C5D6C}" destId="{B5BE66A3-362C-4445-B26E-029BA92F0817}" srcOrd="0" destOrd="0" presId="urn:microsoft.com/office/officeart/2005/8/layout/vList3#2"/>
    <dgm:cxn modelId="{33CAA16C-9409-4247-BFA0-5A17206B7132}" type="presParOf" srcId="{4F5D2AE3-72FC-4D66-8105-D0DF2E4C5D6C}" destId="{009ACECD-A579-4BE2-96FC-E5867CF75691}" srcOrd="1" destOrd="0" presId="urn:microsoft.com/office/officeart/2005/8/layout/vList3#2"/>
    <dgm:cxn modelId="{66CCDE93-54F5-4C23-BB74-A2007C0E9714}" type="presParOf" srcId="{3F332C29-E2BC-44ED-83A4-8E5A47DDA468}" destId="{DD73F3B9-BA27-4DB4-A4D6-E5AE118A3961}" srcOrd="1" destOrd="0" presId="urn:microsoft.com/office/officeart/2005/8/layout/vList3#2"/>
    <dgm:cxn modelId="{761673AA-607B-40F5-A941-52EAE6732ADA}" type="presParOf" srcId="{3F332C29-E2BC-44ED-83A4-8E5A47DDA468}" destId="{7A6D2AC3-444B-48A0-AA9A-F6AD9F152513}" srcOrd="2" destOrd="0" presId="urn:microsoft.com/office/officeart/2005/8/layout/vList3#2"/>
    <dgm:cxn modelId="{95573289-9C21-401C-919C-199C0763A7BC}" type="presParOf" srcId="{7A6D2AC3-444B-48A0-AA9A-F6AD9F152513}" destId="{7A65ACF5-F07C-4E56-A0D3-FF7C0EEC5754}" srcOrd="0" destOrd="0" presId="urn:microsoft.com/office/officeart/2005/8/layout/vList3#2"/>
    <dgm:cxn modelId="{81D469A8-3FE3-473C-A482-8D23E75470FC}" type="presParOf" srcId="{7A6D2AC3-444B-48A0-AA9A-F6AD9F152513}" destId="{5165D48E-C616-4757-BACB-89DE39C44AF2}" srcOrd="1" destOrd="0" presId="urn:microsoft.com/office/officeart/2005/8/layout/vList3#2"/>
    <dgm:cxn modelId="{9164BCBA-22EB-4492-AC05-9BD1BA59D9F7}" type="presParOf" srcId="{3F332C29-E2BC-44ED-83A4-8E5A47DDA468}" destId="{9FC6675E-BCE1-438A-B415-4B3858A6ED93}" srcOrd="3" destOrd="0" presId="urn:microsoft.com/office/officeart/2005/8/layout/vList3#2"/>
    <dgm:cxn modelId="{87228E05-F32D-4CE2-BED9-D5EBE7225A34}" type="presParOf" srcId="{3F332C29-E2BC-44ED-83A4-8E5A47DDA468}" destId="{95C269CA-6EC0-408A-B15A-6B3C23DFA6DF}" srcOrd="4" destOrd="0" presId="urn:microsoft.com/office/officeart/2005/8/layout/vList3#2"/>
    <dgm:cxn modelId="{218A5DC6-FC28-4E98-B5DF-671BACF84B30}" type="presParOf" srcId="{95C269CA-6EC0-408A-B15A-6B3C23DFA6DF}" destId="{34738C79-2C9C-4971-B265-9A47CC793176}" srcOrd="0" destOrd="0" presId="urn:microsoft.com/office/officeart/2005/8/layout/vList3#2"/>
    <dgm:cxn modelId="{66A8166F-8404-450E-8327-BA6A2A31AF22}" type="presParOf" srcId="{95C269CA-6EC0-408A-B15A-6B3C23DFA6DF}" destId="{C111788D-E84B-485A-AC02-35575B7FEEE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05AAA6-D5F1-4146-A124-E1D919368B74}" type="doc">
      <dgm:prSet loTypeId="urn:microsoft.com/office/officeart/2005/8/layout/vList3#3" loCatId="list" qsTypeId="urn:microsoft.com/office/officeart/2005/8/quickstyle/simple1" qsCatId="simple" csTypeId="urn:microsoft.com/office/officeart/2005/8/colors/accent0_1" csCatId="mainScheme" phldr="1"/>
      <dgm:spPr/>
    </dgm:pt>
    <dgm:pt modelId="{665F4190-B156-458A-9658-51DA11E7E052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1800" dirty="0" smtClean="0">
              <a:latin typeface="Arial" pitchFamily="34" charset="0"/>
              <a:cs typeface="Arial" pitchFamily="34" charset="0"/>
            </a:rPr>
            <a:t>Корпуса 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Ex e, Ex </a:t>
          </a:r>
          <a:r>
            <a:rPr lang="en-US" sz="1800" b="1" dirty="0" err="1" smtClean="0">
              <a:latin typeface="Arial" pitchFamily="34" charset="0"/>
              <a:cs typeface="Arial" pitchFamily="34" charset="0"/>
            </a:rPr>
            <a:t>ia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для ручных приборов управления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538F51E-B02A-4BC0-864B-3274594A87AC}" type="parTrans" cxnId="{B0AF202E-A539-42BF-AD18-F0F575AC21B7}">
      <dgm:prSet/>
      <dgm:spPr/>
      <dgm:t>
        <a:bodyPr/>
        <a:lstStyle/>
        <a:p>
          <a:endParaRPr lang="ru-RU"/>
        </a:p>
      </dgm:t>
    </dgm:pt>
    <dgm:pt modelId="{834331ED-9A79-4E00-9B7D-650977275F53}" type="sibTrans" cxnId="{B0AF202E-A539-42BF-AD18-F0F575AC21B7}">
      <dgm:prSet/>
      <dgm:spPr/>
      <dgm:t>
        <a:bodyPr/>
        <a:lstStyle/>
        <a:p>
          <a:endParaRPr lang="ru-RU"/>
        </a:p>
      </dgm:t>
    </dgm:pt>
    <dgm:pt modelId="{B536D01A-1E59-4E9C-9D47-889DC7992A52}">
      <dgm:prSet custT="1"/>
      <dgm:spPr>
        <a:ln>
          <a:noFill/>
        </a:ln>
      </dgm:spPr>
      <dgm:t>
        <a:bodyPr/>
        <a:lstStyle/>
        <a:p>
          <a:pPr algn="l"/>
          <a:r>
            <a:rPr lang="ru-RU" sz="1800" dirty="0" smtClean="0">
              <a:latin typeface="Arial" pitchFamily="34" charset="0"/>
              <a:cs typeface="Arial" pitchFamily="34" charset="0"/>
            </a:rPr>
            <a:t>Осветительная и светосигнальная арматура 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Ex d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045DB5D-B080-4F5B-BDCC-A814A391CE5C}" type="parTrans" cxnId="{DF0C5707-97AD-4611-ACC5-AE641779549E}">
      <dgm:prSet/>
      <dgm:spPr/>
      <dgm:t>
        <a:bodyPr/>
        <a:lstStyle/>
        <a:p>
          <a:endParaRPr lang="ru-RU"/>
        </a:p>
      </dgm:t>
    </dgm:pt>
    <dgm:pt modelId="{B8C75006-413D-4A47-9272-57197D4A110F}" type="sibTrans" cxnId="{DF0C5707-97AD-4611-ACC5-AE641779549E}">
      <dgm:prSet/>
      <dgm:spPr/>
      <dgm:t>
        <a:bodyPr/>
        <a:lstStyle/>
        <a:p>
          <a:endParaRPr lang="ru-RU"/>
        </a:p>
      </dgm:t>
    </dgm:pt>
    <dgm:pt modelId="{520EC87B-E247-49ED-B0E0-40C87CBA0D03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1800" dirty="0" smtClean="0">
              <a:latin typeface="Arial" pitchFamily="34" charset="0"/>
              <a:cs typeface="Arial" pitchFamily="34" charset="0"/>
            </a:rPr>
            <a:t>Кабельные вводы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Ex e, Ex d, Ex </a:t>
          </a:r>
          <a:r>
            <a:rPr lang="en-US" sz="1800" b="1" dirty="0" err="1" smtClean="0">
              <a:latin typeface="Arial" pitchFamily="34" charset="0"/>
              <a:cs typeface="Arial" pitchFamily="34" charset="0"/>
            </a:rPr>
            <a:t>nR</a:t>
          </a:r>
          <a:endParaRPr lang="ru-RU" sz="1800" b="1" dirty="0"/>
        </a:p>
      </dgm:t>
    </dgm:pt>
    <dgm:pt modelId="{D60D0D62-C6B3-4C6F-B8AF-9ECC1AF3F664}" type="sibTrans" cxnId="{ACF05F04-A0EC-446B-B41D-F27FECC08509}">
      <dgm:prSet/>
      <dgm:spPr/>
      <dgm:t>
        <a:bodyPr/>
        <a:lstStyle/>
        <a:p>
          <a:endParaRPr lang="ru-RU"/>
        </a:p>
      </dgm:t>
    </dgm:pt>
    <dgm:pt modelId="{A5F03807-14B9-4A1D-99CF-84CF05281C65}" type="parTrans" cxnId="{ACF05F04-A0EC-446B-B41D-F27FECC08509}">
      <dgm:prSet/>
      <dgm:spPr/>
      <dgm:t>
        <a:bodyPr/>
        <a:lstStyle/>
        <a:p>
          <a:endParaRPr lang="ru-RU"/>
        </a:p>
      </dgm:t>
    </dgm:pt>
    <dgm:pt modelId="{3F332C29-E2BC-44ED-83A4-8E5A47DDA468}" type="pres">
      <dgm:prSet presAssocID="{BE05AAA6-D5F1-4146-A124-E1D919368B74}" presName="linearFlow" presStyleCnt="0">
        <dgm:presLayoutVars>
          <dgm:dir/>
          <dgm:resizeHandles val="exact"/>
        </dgm:presLayoutVars>
      </dgm:prSet>
      <dgm:spPr/>
    </dgm:pt>
    <dgm:pt modelId="{4F5D2AE3-72FC-4D66-8105-D0DF2E4C5D6C}" type="pres">
      <dgm:prSet presAssocID="{665F4190-B156-458A-9658-51DA11E7E052}" presName="composite" presStyleCnt="0"/>
      <dgm:spPr/>
    </dgm:pt>
    <dgm:pt modelId="{B5BE66A3-362C-4445-B26E-029BA92F0817}" type="pres">
      <dgm:prSet presAssocID="{665F4190-B156-458A-9658-51DA11E7E052}" presName="imgShp" presStyleLbl="fgImgPlace1" presStyleIdx="0" presStyleCnt="3" custScaleX="114936" custLinFactY="70084" custLinFactNeighborX="-6474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009ACECD-A579-4BE2-96FC-E5867CF75691}" type="pres">
      <dgm:prSet presAssocID="{665F4190-B156-458A-9658-51DA11E7E052}" presName="txShp" presStyleLbl="node1" presStyleIdx="0" presStyleCnt="3" custScaleX="109790" custLinFactY="70084" custLinFactNeighborX="86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3F3B9-BA27-4DB4-A4D6-E5AE118A3961}" type="pres">
      <dgm:prSet presAssocID="{834331ED-9A79-4E00-9B7D-650977275F53}" presName="spacing" presStyleCnt="0"/>
      <dgm:spPr/>
    </dgm:pt>
    <dgm:pt modelId="{7A6D2AC3-444B-48A0-AA9A-F6AD9F152513}" type="pres">
      <dgm:prSet presAssocID="{520EC87B-E247-49ED-B0E0-40C87CBA0D03}" presName="composite" presStyleCnt="0"/>
      <dgm:spPr/>
    </dgm:pt>
    <dgm:pt modelId="{7A65ACF5-F07C-4E56-A0D3-FF7C0EEC5754}" type="pres">
      <dgm:prSet presAssocID="{520EC87B-E247-49ED-B0E0-40C87CBA0D03}" presName="imgShp" presStyleLbl="fgImgPlace1" presStyleIdx="1" presStyleCnt="3" custScaleX="120618" custScaleY="130896" custLinFactY="41094" custLinFactNeighborX="-6959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5165D48E-C616-4757-BACB-89DE39C44AF2}" type="pres">
      <dgm:prSet presAssocID="{520EC87B-E247-49ED-B0E0-40C87CBA0D03}" presName="txShp" presStyleLbl="node1" presStyleIdx="1" presStyleCnt="3" custLinFactY="38253" custLinFactNeighborX="7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6675E-BCE1-438A-B415-4B3858A6ED93}" type="pres">
      <dgm:prSet presAssocID="{D60D0D62-C6B3-4C6F-B8AF-9ECC1AF3F664}" presName="spacing" presStyleCnt="0"/>
      <dgm:spPr/>
    </dgm:pt>
    <dgm:pt modelId="{95C269CA-6EC0-408A-B15A-6B3C23DFA6DF}" type="pres">
      <dgm:prSet presAssocID="{B536D01A-1E59-4E9C-9D47-889DC7992A52}" presName="composite" presStyleCnt="0"/>
      <dgm:spPr/>
    </dgm:pt>
    <dgm:pt modelId="{34738C79-2C9C-4971-B265-9A47CC793176}" type="pres">
      <dgm:prSet presAssocID="{B536D01A-1E59-4E9C-9D47-889DC7992A52}" presName="imgShp" presStyleLbl="fgImgPlace1" presStyleIdx="2" presStyleCnt="3" custScaleX="124829" custLinFactY="-100000" custLinFactNeighborX="-5906" custLinFactNeighborY="-159198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C111788D-E84B-485A-AC02-35575B7FEEE0}" type="pres">
      <dgm:prSet presAssocID="{B536D01A-1E59-4E9C-9D47-889DC7992A52}" presName="txShp" presStyleLbl="node1" presStyleIdx="2" presStyleCnt="3" custScaleX="109255" custLinFactY="-100000" custLinFactNeighborX="7316" custLinFactNeighborY="-140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3DDD2E-5EF9-4A6E-BC61-2A7EC9E7DED7}" type="presOf" srcId="{BE05AAA6-D5F1-4146-A124-E1D919368B74}" destId="{3F332C29-E2BC-44ED-83A4-8E5A47DDA468}" srcOrd="0" destOrd="0" presId="urn:microsoft.com/office/officeart/2005/8/layout/vList3#3"/>
    <dgm:cxn modelId="{87C2AEC8-EF6E-4A1E-B957-B9DBF7E26216}" type="presOf" srcId="{665F4190-B156-458A-9658-51DA11E7E052}" destId="{009ACECD-A579-4BE2-96FC-E5867CF75691}" srcOrd="0" destOrd="0" presId="urn:microsoft.com/office/officeart/2005/8/layout/vList3#3"/>
    <dgm:cxn modelId="{ACF05F04-A0EC-446B-B41D-F27FECC08509}" srcId="{BE05AAA6-D5F1-4146-A124-E1D919368B74}" destId="{520EC87B-E247-49ED-B0E0-40C87CBA0D03}" srcOrd="1" destOrd="0" parTransId="{A5F03807-14B9-4A1D-99CF-84CF05281C65}" sibTransId="{D60D0D62-C6B3-4C6F-B8AF-9ECC1AF3F664}"/>
    <dgm:cxn modelId="{B0AF202E-A539-42BF-AD18-F0F575AC21B7}" srcId="{BE05AAA6-D5F1-4146-A124-E1D919368B74}" destId="{665F4190-B156-458A-9658-51DA11E7E052}" srcOrd="0" destOrd="0" parTransId="{9538F51E-B02A-4BC0-864B-3274594A87AC}" sibTransId="{834331ED-9A79-4E00-9B7D-650977275F53}"/>
    <dgm:cxn modelId="{DF0C5707-97AD-4611-ACC5-AE641779549E}" srcId="{BE05AAA6-D5F1-4146-A124-E1D919368B74}" destId="{B536D01A-1E59-4E9C-9D47-889DC7992A52}" srcOrd="2" destOrd="0" parTransId="{3045DB5D-B080-4F5B-BDCC-A814A391CE5C}" sibTransId="{B8C75006-413D-4A47-9272-57197D4A110F}"/>
    <dgm:cxn modelId="{63E3ABCC-77AE-4B65-A83E-A914A8F88996}" type="presOf" srcId="{520EC87B-E247-49ED-B0E0-40C87CBA0D03}" destId="{5165D48E-C616-4757-BACB-89DE39C44AF2}" srcOrd="0" destOrd="0" presId="urn:microsoft.com/office/officeart/2005/8/layout/vList3#3"/>
    <dgm:cxn modelId="{C83413BA-0EA3-4589-8EDB-AC563B27DB17}" type="presOf" srcId="{B536D01A-1E59-4E9C-9D47-889DC7992A52}" destId="{C111788D-E84B-485A-AC02-35575B7FEEE0}" srcOrd="0" destOrd="0" presId="urn:microsoft.com/office/officeart/2005/8/layout/vList3#3"/>
    <dgm:cxn modelId="{532E81CF-22A3-41DA-95BA-996DF4B444FC}" type="presParOf" srcId="{3F332C29-E2BC-44ED-83A4-8E5A47DDA468}" destId="{4F5D2AE3-72FC-4D66-8105-D0DF2E4C5D6C}" srcOrd="0" destOrd="0" presId="urn:microsoft.com/office/officeart/2005/8/layout/vList3#3"/>
    <dgm:cxn modelId="{FF267A43-D62F-4336-8A25-FC29A4A90661}" type="presParOf" srcId="{4F5D2AE3-72FC-4D66-8105-D0DF2E4C5D6C}" destId="{B5BE66A3-362C-4445-B26E-029BA92F0817}" srcOrd="0" destOrd="0" presId="urn:microsoft.com/office/officeart/2005/8/layout/vList3#3"/>
    <dgm:cxn modelId="{289B7887-7898-4E94-85A5-529B5344D2DA}" type="presParOf" srcId="{4F5D2AE3-72FC-4D66-8105-D0DF2E4C5D6C}" destId="{009ACECD-A579-4BE2-96FC-E5867CF75691}" srcOrd="1" destOrd="0" presId="urn:microsoft.com/office/officeart/2005/8/layout/vList3#3"/>
    <dgm:cxn modelId="{5DD09A02-55F6-45EC-8DDE-E9C86E39527F}" type="presParOf" srcId="{3F332C29-E2BC-44ED-83A4-8E5A47DDA468}" destId="{DD73F3B9-BA27-4DB4-A4D6-E5AE118A3961}" srcOrd="1" destOrd="0" presId="urn:microsoft.com/office/officeart/2005/8/layout/vList3#3"/>
    <dgm:cxn modelId="{A90E298B-EC9F-48B1-AE6D-CFDE10C7B891}" type="presParOf" srcId="{3F332C29-E2BC-44ED-83A4-8E5A47DDA468}" destId="{7A6D2AC3-444B-48A0-AA9A-F6AD9F152513}" srcOrd="2" destOrd="0" presId="urn:microsoft.com/office/officeart/2005/8/layout/vList3#3"/>
    <dgm:cxn modelId="{FB857501-B2BB-4AD6-9EC3-179AEF109AD5}" type="presParOf" srcId="{7A6D2AC3-444B-48A0-AA9A-F6AD9F152513}" destId="{7A65ACF5-F07C-4E56-A0D3-FF7C0EEC5754}" srcOrd="0" destOrd="0" presId="urn:microsoft.com/office/officeart/2005/8/layout/vList3#3"/>
    <dgm:cxn modelId="{010404C9-6B30-4E41-9BAB-E9DBFF36A6B1}" type="presParOf" srcId="{7A6D2AC3-444B-48A0-AA9A-F6AD9F152513}" destId="{5165D48E-C616-4757-BACB-89DE39C44AF2}" srcOrd="1" destOrd="0" presId="urn:microsoft.com/office/officeart/2005/8/layout/vList3#3"/>
    <dgm:cxn modelId="{2F4B8F7C-7C7C-4957-AB1C-03D92398E81E}" type="presParOf" srcId="{3F332C29-E2BC-44ED-83A4-8E5A47DDA468}" destId="{9FC6675E-BCE1-438A-B415-4B3858A6ED93}" srcOrd="3" destOrd="0" presId="urn:microsoft.com/office/officeart/2005/8/layout/vList3#3"/>
    <dgm:cxn modelId="{700D48CE-02AE-4B04-855C-59B01D583474}" type="presParOf" srcId="{3F332C29-E2BC-44ED-83A4-8E5A47DDA468}" destId="{95C269CA-6EC0-408A-B15A-6B3C23DFA6DF}" srcOrd="4" destOrd="0" presId="urn:microsoft.com/office/officeart/2005/8/layout/vList3#3"/>
    <dgm:cxn modelId="{1094FC1E-4074-49F1-88A4-A5AA277C0CEC}" type="presParOf" srcId="{95C269CA-6EC0-408A-B15A-6B3C23DFA6DF}" destId="{34738C79-2C9C-4971-B265-9A47CC793176}" srcOrd="0" destOrd="0" presId="urn:microsoft.com/office/officeart/2005/8/layout/vList3#3"/>
    <dgm:cxn modelId="{FC2F2C03-4F72-4BC3-8EF7-9F0981D09916}" type="presParOf" srcId="{95C269CA-6EC0-408A-B15A-6B3C23DFA6DF}" destId="{C111788D-E84B-485A-AC02-35575B7FEEE0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ACECD-A579-4BE2-96FC-E5867CF75691}">
      <dsp:nvSpPr>
        <dsp:cNvPr id="0" name=""/>
        <dsp:cNvSpPr/>
      </dsp:nvSpPr>
      <dsp:spPr>
        <a:xfrm rot="10800000">
          <a:off x="1287041" y="1573"/>
          <a:ext cx="3878710" cy="12402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93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Взрывозащищенное оборудование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 rot="10800000">
        <a:off x="1597114" y="1573"/>
        <a:ext cx="3568637" cy="1240292"/>
      </dsp:txXfrm>
    </dsp:sp>
    <dsp:sp modelId="{B5BE66A3-362C-4445-B26E-029BA92F0817}">
      <dsp:nvSpPr>
        <dsp:cNvPr id="0" name=""/>
        <dsp:cNvSpPr/>
      </dsp:nvSpPr>
      <dsp:spPr>
        <a:xfrm>
          <a:off x="666895" y="1573"/>
          <a:ext cx="1240292" cy="12402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5D48E-C616-4757-BACB-89DE39C44AF2}">
      <dsp:nvSpPr>
        <dsp:cNvPr id="0" name=""/>
        <dsp:cNvSpPr/>
      </dsp:nvSpPr>
      <dsp:spPr>
        <a:xfrm rot="10800000">
          <a:off x="1287041" y="1612101"/>
          <a:ext cx="3878710" cy="12402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93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Стандартные       корпуса-коробки</a:t>
          </a:r>
        </a:p>
      </dsp:txBody>
      <dsp:txXfrm rot="10800000">
        <a:off x="1597114" y="1612101"/>
        <a:ext cx="3568637" cy="1240292"/>
      </dsp:txXfrm>
    </dsp:sp>
    <dsp:sp modelId="{7A65ACF5-F07C-4E56-A0D3-FF7C0EEC5754}">
      <dsp:nvSpPr>
        <dsp:cNvPr id="0" name=""/>
        <dsp:cNvSpPr/>
      </dsp:nvSpPr>
      <dsp:spPr>
        <a:xfrm>
          <a:off x="666895" y="1612101"/>
          <a:ext cx="1240292" cy="12402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E39E9-4428-4AD9-AD99-7E728EFAE644}">
      <dsp:nvSpPr>
        <dsp:cNvPr id="0" name=""/>
        <dsp:cNvSpPr/>
      </dsp:nvSpPr>
      <dsp:spPr>
        <a:xfrm rot="10800000">
          <a:off x="1287041" y="3222630"/>
          <a:ext cx="3878710" cy="1240292"/>
        </a:xfrm>
        <a:prstGeom prst="homePlat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934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Корпуса для ручных приборов управления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 rot="10800000">
        <a:off x="1597114" y="3222630"/>
        <a:ext cx="3568637" cy="1240292"/>
      </dsp:txXfrm>
    </dsp:sp>
    <dsp:sp modelId="{BC33BAB2-3EF9-419F-AA83-C0F57A234543}">
      <dsp:nvSpPr>
        <dsp:cNvPr id="0" name=""/>
        <dsp:cNvSpPr/>
      </dsp:nvSpPr>
      <dsp:spPr>
        <a:xfrm>
          <a:off x="666895" y="3222630"/>
          <a:ext cx="1240292" cy="12402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ACECD-A579-4BE2-96FC-E5867CF75691}">
      <dsp:nvSpPr>
        <dsp:cNvPr id="0" name=""/>
        <dsp:cNvSpPr/>
      </dsp:nvSpPr>
      <dsp:spPr>
        <a:xfrm rot="10800000">
          <a:off x="1250857" y="1573"/>
          <a:ext cx="3735054" cy="12402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934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Корпуса для электронных приборов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1560930" y="1573"/>
        <a:ext cx="3424981" cy="1240292"/>
      </dsp:txXfrm>
    </dsp:sp>
    <dsp:sp modelId="{B5BE66A3-362C-4445-B26E-029BA92F0817}">
      <dsp:nvSpPr>
        <dsp:cNvPr id="0" name=""/>
        <dsp:cNvSpPr/>
      </dsp:nvSpPr>
      <dsp:spPr>
        <a:xfrm>
          <a:off x="630711" y="1573"/>
          <a:ext cx="1240292" cy="12402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5D48E-C616-4757-BACB-89DE39C44AF2}">
      <dsp:nvSpPr>
        <dsp:cNvPr id="0" name=""/>
        <dsp:cNvSpPr/>
      </dsp:nvSpPr>
      <dsp:spPr>
        <a:xfrm rot="10800000">
          <a:off x="1250857" y="1612101"/>
          <a:ext cx="3735054" cy="12402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934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Корпуса для приборов обслуживания</a:t>
          </a:r>
          <a:endParaRPr lang="ru-RU" sz="1800" kern="1200" dirty="0"/>
        </a:p>
      </dsp:txBody>
      <dsp:txXfrm rot="10800000">
        <a:off x="1560930" y="1612101"/>
        <a:ext cx="3424981" cy="1240292"/>
      </dsp:txXfrm>
    </dsp:sp>
    <dsp:sp modelId="{7A65ACF5-F07C-4E56-A0D3-FF7C0EEC5754}">
      <dsp:nvSpPr>
        <dsp:cNvPr id="0" name=""/>
        <dsp:cNvSpPr/>
      </dsp:nvSpPr>
      <dsp:spPr>
        <a:xfrm>
          <a:off x="630711" y="1612101"/>
          <a:ext cx="1240292" cy="12402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1788D-E84B-485A-AC02-35575B7FEEE0}">
      <dsp:nvSpPr>
        <dsp:cNvPr id="0" name=""/>
        <dsp:cNvSpPr/>
      </dsp:nvSpPr>
      <dsp:spPr>
        <a:xfrm rot="10800000">
          <a:off x="1250857" y="3222630"/>
          <a:ext cx="3735054" cy="12402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934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Электромеханические компоненты (кабельные вводы, пленочные клавиатуры, клеммы)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1560930" y="3222630"/>
        <a:ext cx="3424981" cy="1240292"/>
      </dsp:txXfrm>
    </dsp:sp>
    <dsp:sp modelId="{34738C79-2C9C-4971-B265-9A47CC793176}">
      <dsp:nvSpPr>
        <dsp:cNvPr id="0" name=""/>
        <dsp:cNvSpPr/>
      </dsp:nvSpPr>
      <dsp:spPr>
        <a:xfrm>
          <a:off x="630711" y="3222630"/>
          <a:ext cx="1240292" cy="12402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ACECD-A579-4BE2-96FC-E5867CF75691}">
      <dsp:nvSpPr>
        <dsp:cNvPr id="0" name=""/>
        <dsp:cNvSpPr/>
      </dsp:nvSpPr>
      <dsp:spPr>
        <a:xfrm rot="10800000">
          <a:off x="1152132" y="1944221"/>
          <a:ext cx="3417264" cy="1142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72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Корпуса 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Ex e, Ex </a:t>
          </a:r>
          <a:r>
            <a:rPr lang="en-US" sz="1800" b="1" kern="1200" dirty="0" err="1" smtClean="0">
              <a:latin typeface="Arial" pitchFamily="34" charset="0"/>
              <a:cs typeface="Arial" pitchFamily="34" charset="0"/>
            </a:rPr>
            <a:t>ia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для ручных приборов управления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1437705" y="1944221"/>
        <a:ext cx="3131691" cy="1142293"/>
      </dsp:txXfrm>
    </dsp:sp>
    <dsp:sp modelId="{B5BE66A3-362C-4445-B26E-029BA92F0817}">
      <dsp:nvSpPr>
        <dsp:cNvPr id="0" name=""/>
        <dsp:cNvSpPr/>
      </dsp:nvSpPr>
      <dsp:spPr>
        <a:xfrm>
          <a:off x="0" y="1944221"/>
          <a:ext cx="1312906" cy="11422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5D48E-C616-4757-BACB-89DE39C44AF2}">
      <dsp:nvSpPr>
        <dsp:cNvPr id="0" name=""/>
        <dsp:cNvSpPr/>
      </dsp:nvSpPr>
      <dsp:spPr>
        <a:xfrm rot="10800000">
          <a:off x="1152126" y="3240356"/>
          <a:ext cx="3112545" cy="1142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72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Кабельные вводы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Ex e, Ex d, Ex </a:t>
          </a:r>
          <a:r>
            <a:rPr lang="en-US" sz="1800" b="1" kern="1200" dirty="0" err="1" smtClean="0">
              <a:latin typeface="Arial" pitchFamily="34" charset="0"/>
              <a:cs typeface="Arial" pitchFamily="34" charset="0"/>
            </a:rPr>
            <a:t>nR</a:t>
          </a:r>
          <a:endParaRPr lang="ru-RU" sz="1800" b="1" kern="1200" dirty="0"/>
        </a:p>
      </dsp:txBody>
      <dsp:txXfrm rot="10800000">
        <a:off x="1437699" y="3240356"/>
        <a:ext cx="2826972" cy="1142293"/>
      </dsp:txXfrm>
    </dsp:sp>
    <dsp:sp modelId="{7A65ACF5-F07C-4E56-A0D3-FF7C0EEC5754}">
      <dsp:nvSpPr>
        <dsp:cNvPr id="0" name=""/>
        <dsp:cNvSpPr/>
      </dsp:nvSpPr>
      <dsp:spPr>
        <a:xfrm>
          <a:off x="360041" y="2969279"/>
          <a:ext cx="1377811" cy="14952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1788D-E84B-485A-AC02-35575B7FEEE0}">
      <dsp:nvSpPr>
        <dsp:cNvPr id="0" name=""/>
        <dsp:cNvSpPr/>
      </dsp:nvSpPr>
      <dsp:spPr>
        <a:xfrm rot="10800000">
          <a:off x="1152129" y="576067"/>
          <a:ext cx="3400611" cy="11422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72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Осветительная и светосигнальная арматура 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Ex d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437702" y="576067"/>
        <a:ext cx="3115038" cy="1142293"/>
      </dsp:txXfrm>
    </dsp:sp>
    <dsp:sp modelId="{34738C79-2C9C-4971-B265-9A47CC793176}">
      <dsp:nvSpPr>
        <dsp:cNvPr id="0" name=""/>
        <dsp:cNvSpPr/>
      </dsp:nvSpPr>
      <dsp:spPr>
        <a:xfrm>
          <a:off x="288028" y="360037"/>
          <a:ext cx="1425913" cy="11422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9921C-487B-4EB8-833E-10751DF84DB1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C245B-4DB4-4CFE-9575-A9CCA2CF5B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72000" t="5000" r="5000" b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diagramDrawing" Target="../diagrams/drawing3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Алексей\Documents\Логотипы, маркировки\Завод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7596188" cy="7921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РОЗЕ Системтехник ГмбХ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(Германия)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2" descr="C:\Users\Алексей\Documents\Логотипы, маркировки\лого миша\Ex-Produk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77072"/>
            <a:ext cx="2566557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C:\Users\Алексей\Documents\Логотипы, маркировки\ROSE_Logo 1 - без белого фо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900" y="4721225"/>
            <a:ext cx="33401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C:\Users\Алексей\Documents\Логотипы, маркировки\без поле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6035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47813" y="476250"/>
            <a:ext cx="38877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Ведущий мировой производитель </a:t>
            </a:r>
          </a:p>
          <a:p>
            <a:pPr>
              <a:defRPr/>
            </a:pPr>
            <a:r>
              <a:rPr lang="ru-RU" sz="1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взрывозащищенного оборудования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5"/>
            <a:ext cx="8784976" cy="488541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79512" y="188640"/>
            <a:ext cx="8784976" cy="64695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1772816"/>
            <a:ext cx="87849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3312368" cy="93610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 компании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37" y="3573016"/>
            <a:ext cx="2429070" cy="288032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ffectLst>
            <a:glow rad="2286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9" name="TextBox 28"/>
          <p:cNvSpPr txBox="1"/>
          <p:nvPr/>
        </p:nvSpPr>
        <p:spPr>
          <a:xfrm>
            <a:off x="755576" y="429309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Порта-Вестфалика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77699" y="206084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Год основания: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1969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г.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9734" y="332657"/>
            <a:ext cx="213862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 descr="iso-9001-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988840"/>
            <a:ext cx="96660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5529986" y="2645623"/>
            <a:ext cx="217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Сертификация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DIN ISO 9001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1772816"/>
            <a:ext cx="87849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912768" cy="93610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ROSE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Systemtechnik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GmbH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году это: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4813" y="2396882"/>
            <a:ext cx="448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страны присутствия, включая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399" y="2033597"/>
            <a:ext cx="1241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de-DE" sz="6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781" y="3061761"/>
            <a:ext cx="124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de-DE" sz="6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412" y="4273542"/>
            <a:ext cx="210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4850</a:t>
            </a:r>
            <a:endParaRPr lang="de-DE" sz="6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393" y="5314102"/>
            <a:ext cx="412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de-DE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ru-RU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</a:t>
            </a:r>
            <a:r>
              <a:rPr lang="de-DE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</a:t>
            </a:r>
            <a:endParaRPr lang="de-DE" sz="6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3426" y="3431185"/>
            <a:ext cx="154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заводов: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1760" y="4582678"/>
            <a:ext cx="519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профессиональных сотрудников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7589" y="5661248"/>
            <a:ext cx="243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объем продаж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5317" y="2125929"/>
            <a:ext cx="2638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Россию</a:t>
            </a:r>
            <a:endParaRPr lang="de-DE" sz="4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9778" y="2894667"/>
            <a:ext cx="5978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Германия, Россия, Венгрия, Сингапур, Индия, Китай, Румыния, США, Бразилия</a:t>
            </a:r>
            <a:endParaRPr lang="de-DE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1772816"/>
            <a:ext cx="87849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048672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Направления производства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180528" y="2060848"/>
          <a:ext cx="58326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851920" y="2060848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C:\Users\Алексей\Documents\Логотипы, маркировки\логотипы, макеты\stangl-explosionsgeschuetzte-sauger-explosionsgeschuetzte-sauger-318406-FG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198884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1772816"/>
            <a:ext cx="87849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6048672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Взрывозащищенное оборудование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7544" y="2564904"/>
            <a:ext cx="4742814" cy="3960444"/>
            <a:chOff x="251524" y="2564899"/>
            <a:chExt cx="4742814" cy="3960444"/>
          </a:xfrm>
        </p:grpSpPr>
        <p:sp>
          <p:nvSpPr>
            <p:cNvPr id="12" name="Полилиния 11"/>
            <p:cNvSpPr/>
            <p:nvPr/>
          </p:nvSpPr>
          <p:spPr>
            <a:xfrm rot="21600000">
              <a:off x="1115628" y="2564899"/>
              <a:ext cx="3878710" cy="1240294"/>
            </a:xfrm>
            <a:custGeom>
              <a:avLst/>
              <a:gdLst>
                <a:gd name="connsiteX0" fmla="*/ 0 w 3878710"/>
                <a:gd name="connsiteY0" fmla="*/ 0 h 1240292"/>
                <a:gd name="connsiteX1" fmla="*/ 3258564 w 3878710"/>
                <a:gd name="connsiteY1" fmla="*/ 0 h 1240292"/>
                <a:gd name="connsiteX2" fmla="*/ 3878710 w 3878710"/>
                <a:gd name="connsiteY2" fmla="*/ 620146 h 1240292"/>
                <a:gd name="connsiteX3" fmla="*/ 3258564 w 3878710"/>
                <a:gd name="connsiteY3" fmla="*/ 1240292 h 1240292"/>
                <a:gd name="connsiteX4" fmla="*/ 0 w 3878710"/>
                <a:gd name="connsiteY4" fmla="*/ 1240292 h 1240292"/>
                <a:gd name="connsiteX5" fmla="*/ 0 w 3878710"/>
                <a:gd name="connsiteY5" fmla="*/ 0 h 124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710" h="1240292">
                  <a:moveTo>
                    <a:pt x="3878710" y="1240291"/>
                  </a:moveTo>
                  <a:lnTo>
                    <a:pt x="620146" y="1240291"/>
                  </a:lnTo>
                  <a:lnTo>
                    <a:pt x="0" y="620146"/>
                  </a:lnTo>
                  <a:lnTo>
                    <a:pt x="620146" y="1"/>
                  </a:lnTo>
                  <a:lnTo>
                    <a:pt x="3878710" y="1"/>
                  </a:lnTo>
                  <a:lnTo>
                    <a:pt x="3878710" y="12402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009" tIns="68581" rIns="128016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kern="1200" dirty="0" smtClean="0">
                  <a:latin typeface="Arial" pitchFamily="34" charset="0"/>
                  <a:cs typeface="Arial" pitchFamily="34" charset="0"/>
                </a:rPr>
                <a:t>Клеммные коробки и шкафы управления </a:t>
              </a:r>
              <a:endParaRPr lang="en-US" sz="1800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b="1" kern="1200" dirty="0" smtClean="0">
                  <a:latin typeface="Arial" pitchFamily="34" charset="0"/>
                  <a:cs typeface="Arial" pitchFamily="34" charset="0"/>
                </a:rPr>
                <a:t>Ex e, Ex </a:t>
              </a:r>
              <a:r>
                <a:rPr lang="en-US" sz="1800" b="1" kern="1200" dirty="0" err="1" smtClean="0">
                  <a:latin typeface="Arial" pitchFamily="34" charset="0"/>
                  <a:cs typeface="Arial" pitchFamily="34" charset="0"/>
                </a:rPr>
                <a:t>ia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95540" y="2564899"/>
              <a:ext cx="1240292" cy="1240292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 rot="21600000">
              <a:off x="1115606" y="4005061"/>
              <a:ext cx="3878710" cy="1240293"/>
            </a:xfrm>
            <a:custGeom>
              <a:avLst/>
              <a:gdLst>
                <a:gd name="connsiteX0" fmla="*/ 0 w 3878710"/>
                <a:gd name="connsiteY0" fmla="*/ 0 h 1240292"/>
                <a:gd name="connsiteX1" fmla="*/ 3258564 w 3878710"/>
                <a:gd name="connsiteY1" fmla="*/ 0 h 1240292"/>
                <a:gd name="connsiteX2" fmla="*/ 3878710 w 3878710"/>
                <a:gd name="connsiteY2" fmla="*/ 620146 h 1240292"/>
                <a:gd name="connsiteX3" fmla="*/ 3258564 w 3878710"/>
                <a:gd name="connsiteY3" fmla="*/ 1240292 h 1240292"/>
                <a:gd name="connsiteX4" fmla="*/ 0 w 3878710"/>
                <a:gd name="connsiteY4" fmla="*/ 1240292 h 1240292"/>
                <a:gd name="connsiteX5" fmla="*/ 0 w 3878710"/>
                <a:gd name="connsiteY5" fmla="*/ 0 h 124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710" h="1240292">
                  <a:moveTo>
                    <a:pt x="3878710" y="1240291"/>
                  </a:moveTo>
                  <a:lnTo>
                    <a:pt x="620146" y="1240291"/>
                  </a:lnTo>
                  <a:lnTo>
                    <a:pt x="0" y="620146"/>
                  </a:lnTo>
                  <a:lnTo>
                    <a:pt x="620146" y="1"/>
                  </a:lnTo>
                  <a:lnTo>
                    <a:pt x="3878710" y="1"/>
                  </a:lnTo>
                  <a:lnTo>
                    <a:pt x="3878710" y="12402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009" tIns="68581" rIns="128016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kern="1200" dirty="0" smtClean="0">
                  <a:latin typeface="Arial" pitchFamily="34" charset="0"/>
                  <a:cs typeface="Arial" pitchFamily="34" charset="0"/>
                </a:rPr>
                <a:t>Посты управления</a:t>
              </a:r>
              <a:r>
                <a:rPr lang="en-US" sz="1800" kern="12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b="1" kern="1200" dirty="0" smtClean="0">
                  <a:latin typeface="Arial" pitchFamily="34" charset="0"/>
                  <a:cs typeface="Arial" pitchFamily="34" charset="0"/>
                </a:rPr>
                <a:t>Ex e, Ex </a:t>
              </a:r>
              <a:r>
                <a:rPr lang="en-US" sz="1800" b="1" kern="1200" dirty="0" err="1" smtClean="0">
                  <a:latin typeface="Arial" pitchFamily="34" charset="0"/>
                  <a:cs typeface="Arial" pitchFamily="34" charset="0"/>
                </a:rPr>
                <a:t>ia</a:t>
              </a:r>
              <a:endParaRPr lang="ru-RU" sz="1800" b="1" kern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51524" y="3933051"/>
              <a:ext cx="1528312" cy="1240292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 rot="21600000">
              <a:off x="1115610" y="5285050"/>
              <a:ext cx="3878710" cy="1240293"/>
            </a:xfrm>
            <a:custGeom>
              <a:avLst/>
              <a:gdLst>
                <a:gd name="connsiteX0" fmla="*/ 0 w 3878710"/>
                <a:gd name="connsiteY0" fmla="*/ 0 h 1240292"/>
                <a:gd name="connsiteX1" fmla="*/ 3258564 w 3878710"/>
                <a:gd name="connsiteY1" fmla="*/ 0 h 1240292"/>
                <a:gd name="connsiteX2" fmla="*/ 3878710 w 3878710"/>
                <a:gd name="connsiteY2" fmla="*/ 620146 h 1240292"/>
                <a:gd name="connsiteX3" fmla="*/ 3258564 w 3878710"/>
                <a:gd name="connsiteY3" fmla="*/ 1240292 h 1240292"/>
                <a:gd name="connsiteX4" fmla="*/ 0 w 3878710"/>
                <a:gd name="connsiteY4" fmla="*/ 1240292 h 1240292"/>
                <a:gd name="connsiteX5" fmla="*/ 0 w 3878710"/>
                <a:gd name="connsiteY5" fmla="*/ 0 h 124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710" h="1240292">
                  <a:moveTo>
                    <a:pt x="3878710" y="1240291"/>
                  </a:moveTo>
                  <a:lnTo>
                    <a:pt x="620146" y="1240291"/>
                  </a:lnTo>
                  <a:lnTo>
                    <a:pt x="0" y="620146"/>
                  </a:lnTo>
                  <a:lnTo>
                    <a:pt x="620146" y="1"/>
                  </a:lnTo>
                  <a:lnTo>
                    <a:pt x="3878710" y="1"/>
                  </a:lnTo>
                  <a:lnTo>
                    <a:pt x="3878710" y="1240291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009" tIns="68581" rIns="128016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Arial" pitchFamily="34" charset="0"/>
                  <a:cs typeface="Arial" pitchFamily="34" charset="0"/>
                </a:rPr>
                <a:t>Корпуса</a:t>
              </a:r>
              <a:r>
                <a:rPr lang="en-US" sz="18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800" kern="1200" dirty="0" smtClean="0">
                  <a:latin typeface="Arial" pitchFamily="34" charset="0"/>
                  <a:cs typeface="Arial" pitchFamily="34" charset="0"/>
                </a:rPr>
                <a:t>и посты управления </a:t>
              </a:r>
              <a:r>
                <a:rPr lang="en-US" sz="1800" b="1" kern="1200" dirty="0" smtClean="0">
                  <a:latin typeface="Arial" pitchFamily="34" charset="0"/>
                  <a:cs typeface="Arial" pitchFamily="34" charset="0"/>
                </a:rPr>
                <a:t>Ex d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51524" y="5285051"/>
              <a:ext cx="1640038" cy="1240292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83568" y="1916832"/>
            <a:ext cx="38877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400" b="1" kern="0" dirty="0" smtClean="0">
                <a:latin typeface="Arial" pitchFamily="34" charset="0"/>
                <a:ea typeface="+mj-ea"/>
                <a:cs typeface="Arial" pitchFamily="34" charset="0"/>
              </a:rPr>
              <a:t>Группы оборудования:</a:t>
            </a:r>
            <a:endParaRPr lang="ru-RU" sz="24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11960" y="2060848"/>
          <a:ext cx="46805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5085184"/>
            <a:ext cx="135191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2564904"/>
            <a:ext cx="1523687" cy="14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592288" cy="36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1772816"/>
            <a:ext cx="87849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6048672" cy="936104"/>
          </a:xfrm>
        </p:spPr>
        <p:txBody>
          <a:bodyPr>
            <a:normAutofit/>
          </a:bodyPr>
          <a:lstStyle/>
          <a:p>
            <a:pPr lvl="0" algn="l" defTabSz="800100">
              <a:lnSpc>
                <a:spcPct val="90000"/>
              </a:lnSpc>
              <a:spcAft>
                <a:spcPct val="35000"/>
              </a:spcAft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Сертификаты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3"/>
            <a:ext cx="457568" cy="3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204864"/>
            <a:ext cx="2592288" cy="368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2204864"/>
            <a:ext cx="3096344" cy="1985159"/>
          </a:xfrm>
          <a:prstGeom prst="rect">
            <a:avLst/>
          </a:prstGeom>
          <a:solidFill>
            <a:schemeClr val="bg1"/>
          </a:solidFill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ТР ТС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ГОСТ Р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Российский Морской Регистр Судоходства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Сертификат «ГАЗПРОМ»</a:t>
            </a:r>
          </a:p>
          <a:p>
            <a:endParaRPr lang="ru-RU" dirty="0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267744" y="2636912"/>
          <a:ext cx="2469284" cy="348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Acrobat Document" r:id="rId6" imgW="5667139" imgH="8000831" progId="AcroExch.Document.7">
                  <p:embed/>
                </p:oleObj>
              </mc:Choice>
              <mc:Fallback>
                <p:oleObj name="Acrobat Document" r:id="rId6" imgW="5667139" imgH="8000831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36912"/>
                        <a:ext cx="2469284" cy="348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2000" t="3000" r="2000" b="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736425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1772816"/>
            <a:ext cx="87849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35696" y="436510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Москва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5736" y="508518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Самара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3648" y="5517232"/>
            <a:ext cx="928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Краснодар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31840" y="486916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Пермь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1920" y="508518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Тюмень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21088"/>
            <a:ext cx="2490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373216"/>
            <a:ext cx="2490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941168"/>
            <a:ext cx="2490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25144"/>
            <a:ext cx="2490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941168"/>
            <a:ext cx="2490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20888"/>
            <a:ext cx="1821288" cy="121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TextBox 47"/>
          <p:cNvSpPr txBox="1"/>
          <p:nvPr/>
        </p:nvSpPr>
        <p:spPr>
          <a:xfrm>
            <a:off x="251520" y="213285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Склад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Прямая со стрелкой 49"/>
          <p:cNvCxnSpPr>
            <a:endCxn id="33" idx="0"/>
          </p:cNvCxnSpPr>
          <p:nvPr/>
        </p:nvCxnSpPr>
        <p:spPr>
          <a:xfrm>
            <a:off x="1979712" y="3573016"/>
            <a:ext cx="216024" cy="79208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2339752" y="3212976"/>
            <a:ext cx="72008" cy="115212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835696" y="184482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Представительство,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 2006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Алексей\Desktop\req_image_3246_7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276872"/>
            <a:ext cx="1491306" cy="104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077072"/>
            <a:ext cx="180532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1" name="Прямая со стрелкой 60"/>
          <p:cNvCxnSpPr/>
          <p:nvPr/>
        </p:nvCxnSpPr>
        <p:spPr>
          <a:xfrm flipH="1">
            <a:off x="4211960" y="4797152"/>
            <a:ext cx="576064" cy="28803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55976" y="378904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Сборочный цех + склад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 flipH="1" flipV="1">
            <a:off x="1979712" y="5733256"/>
            <a:ext cx="792088" cy="36004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 flipV="1">
            <a:off x="2411760" y="5301208"/>
            <a:ext cx="360040" cy="79208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2771800" y="5157192"/>
            <a:ext cx="504056" cy="936104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31" idx="1"/>
          </p:cNvCxnSpPr>
          <p:nvPr/>
        </p:nvCxnSpPr>
        <p:spPr>
          <a:xfrm flipV="1">
            <a:off x="2771800" y="5352311"/>
            <a:ext cx="648072" cy="740985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123728" y="609329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Филиалы</a:t>
            </a: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32656"/>
            <a:ext cx="213862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085184"/>
            <a:ext cx="2490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3419872" y="522920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Екатеринбург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98" name="Picture 42" descr="Состоялось внеочередное общее собрание акционеров ОАО «Славнефть-ЯНОС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2160240" cy="149056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1772816"/>
            <a:ext cx="87849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3312368" cy="93610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Референс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7544" y="1916832"/>
            <a:ext cx="61206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РОЗЕ в списках официальных поставщиков следующих компаний: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581128"/>
            <a:ext cx="1368152" cy="1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vestikavkaza.ru/upload/nvk/Shell-nachala-razrabotku-mestorozhdeniy-slantsevogo-gaza-v-turetskoy-provintsii-Diyarbekir-shell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36912"/>
            <a:ext cx="1835019" cy="1376264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hQPEBQUEBQVFBQUFxUUFBQUFhgUFRQVFBcYFBQUFRQXGyYeFxkjHBUUHy8gJScpLCwsFR4xNTAqNSYrLCkBCQoKDgwOGg8PGiwkHiIsLiosKiwtKSksMDEyNSwpKSwsKiwsKSwpLSkpLCksKiwsLCwsLyksKSksKSksKSwpLP/AABEIAJABXgMBIgACEQEDEQH/xAAcAAACAgMBAQAAAAAAAAAAAAAAAQYHBAUIAwL/xABREAABAwIDBAUGCgUICAcAAAABAAIDBBEFEiEGBzFhEyJBUXEIFDWBkbMjMjNCcnOSobGyNFJigsEXdIOEosLD4RUlNkRTY9HwJCZDVLTS0//EABoBAQADAQEBAAAAAAAAAAAAAAABAwQCBQb/xAArEQACAgEDAwIFBQEAAAAAAAAAAQIRAxIhMQRBUSJxEyNCYbEyM1KB8BT/2gAMAwEAAhEDEQA/ALuSQi6AaEk0Ak0kIATSui6AaSEIBoSQgGhJCAE0kFANJCEA0JIQDQkhACaV0FANIIQgGkhF0AJpIQDQvlDnW4oD6QtJjW1kFGPhnhpOrW6ue76MbesRz4KJVm9B5+Qp3kdjpXiIfZaHH71ZDFOfCK55YQ5ZZCFUcm8qqH/pw+HSSX9t1kUu9aRp+FhdzMcgf/ZeB+Kt/wCXL4Kv+rF5LUKFFsD29gqtGuGbtabsk8cjuI5tupLFMHC7TcclnaadM0KSkrR6IXyCi6gk+kJIQDCRQgoAQhCAChCEBp6zbKhge6Oarp43sNnMfMxrmm17FpNwthh+IxVEYkgkZLG69nxuD2mxsbOGhsQR6lyxvY9M1v1v9xqvTch6Ep/pT++egJ2tTX7XUdPIY56qnikbbMySVjHC4BF2k3FwQfWtsuXt95/13UfRg9yxAdL4bisNUzPTyslZctzxuD23HEXbpfUe1eGKbRU1IWipqIYS4EtEsjWFwGhIzHVQbyfvRB/nEv5Y1EvKS+Xovq5fzMQF0YXj9NV5vNp4psls/RPa/LmvlzZTpex9iz1SPk1/7/8A1b/GV3oBIQmgEhCEBg4pjtPSBpqZ4oQ+4aZXtZmI4gZjra49q88L2kpatxbTVEMzmjM4RSNeQOFyGnQXVV+Ul8jRfTn/ACxrTeTj+m1X1A941AX+gp3QgEgBCaASEIQDSTSQAiyEIAQhBQHy9+UXKgG1G3D3PdBRkZmm0k9g5sZ7WRjg5/e7gOZ4ZG8HaZ0TRBCcsstxmHGOIaPk5OJ6o9Z7FCadgY0NaLAcFswYbWqRi6jPp9MRtpQ0lxu57tXPcS57j3lx1KlWy+yImAlqB1DqxnDOP1nfs8u3w467ZvCPOpwHfJs60nMdjfWfuBUt2n2sjoGhtuklcPg4mm2g0zOPzGDhe2vADirc2Rr0Q5KcGNP5k+Da+aMDcoYwN4Zcoy28LWUB2z2LDWmalba1y+IcLcS5g7LdrfZ3HXv3hVubNmhA/UEV2+GYuzHxuFJ8A2xZWDI4dHMNSy9w4D5zCePgdRz4qlQzYfWXOeHP6H/vYqV44H1gjsPYQRw8VMNlN4MkDwyoddvASn8Je8ft8R234jX7a4J5tPmYLRS3LQODX8XM8PnD1jsUXkK9Nxh1GO2eZF5OmyNf5nSlFWNlbmb4EdoPcsiyqDdptcWu6GQk5B1b/OjHFvi3iOWnYrda4EAjgdR614uTG8ctLPcxzU46kfaSaSrLAQU7pFACEIQAhNJAcob2PTNb9b/car03IehKf6U/vnqi97Hpqt+t/uNV6bkPQlP9Kf3z0BO1y9vv9N1H0YPcsXUK5e33+m6j6MHuWIC1vJ+9EH+cS/ljUT8pL5ei+rl/MxS3yfvRB/nEv5Y1EvKS+Xovq5fzMUg1W53bSnwmnrpakm7jTiONti+Rw6Y2aDwA0u46C/MA5db5RtWX/A01OxnYH9JI63NzXNH3KGbvNhn4xV9E12SNgzzSWvlZewDR2uJ0HrPYrax7yf6MUr/NnzNmYxzmOe8Pa9zRfK9uUWBta4ta/bwQGXu+32x4jM2nqoxBM/SNzXZopHfqa6scewa34XvYGz1xRS1Lontew2cxzXtI4hzTmB9oC7PqKsRwukdwawyHwa0uI+5QCA7w98cWFyGCGPp6gAF4LsscVxcB5AJc6xByjvFyOCgMPlGVgfd9PTOZ2taJGutycXn8FV9fXOqJZJZDd8jnSOPe55Lj95V/7LbhqNtKw1ofLO9oc+0jmNjc4XyMDbXte1ze5HZwQEH3r7fQYxR0b4QWSMklEsLiC5hLWWII+M02NjyOgWb5OP6bVfUD3jVGt6m70YPUMETnPgmDnRF1szSwgPY4jQ2zNN7DR3JSXycP02q+oHvGoC/Z52xtc95DWtBc5ziAGtAuSSeAAVObS+USyN5ZQQCUDTppiWtdbtbG3rW5kg8ltPKDx90FBHAw2NTIQ/nHEA5zfW4x+wqrt0mwrMWrHCfN0ELekkDTYvJOVjMw1APWJI1s3ndAb6Hyi60O69PSlvcBK0/aMh/BWfu/3p0+L3YAYahozGFxBDgOLo36ZgO0WBHdbVara7cpQSUkhpIehnYxz43Ne8hzmi4Y9r3EEG1r8Rf20Bs3jDqKrgqGGxikY/xaD1mnkWlwPigOyrIKAb8E0ArICaSAEWTQgEvKqkysJHHgPE6L2Wp2nqOjp3uHzWvd9hjnfwRBlP4hiXnFVNNe4LiyPlHH1W28bF37yQmWqonWY0ch+CkOydB5zVMaRdrfhH/RZrY+JsPWvdaUIex8+pPJP7tk2opWYXh5lkHXcA8t4Fz36RxDnwHLrFV/DBPWzOdldLNIcz8o0A4Aa6NYOAv3d62+3GKuq61tPHq2FwbbsdPJYH7IIbyLnLM2lxn/AEXGyko7CVzc801gS0G4BAOhe4g2vo1o5rFjteqrlI3ZKl6bqMefcwX7vKstvaPwz6+0C33qO19DPRSNL2ujeDmY7iCR2tcNHf8Ad1jvxCUuzmaYv45jNJm9ubRSnZ/HvPmmkrT0mYHo5Do/M0XsT2uAuQ7joQbrU3lgrlTXcyJYsj0wbT7WZ75G4rQkaCTu/UmZq0/RP4OKq+V3foeBB4gjQg+tSvZ6uNDXOhkPVLuif2C9/g38gbj1P5LA2+w3oKsuA6sw6QcncJB7bO/fVeJ/Dm4Lh7ovyr4sFJ/qWzNFQ4gaeZkreLHB3iPnD1i49a6L2arOkhABuBwPe06tPsIXM73K9t2VUXU8N+2Fn9m7f4KrrY8SL+jfKJyiyaF5xvFZBCaRKAAhCEAWQhNAcn72PTNb9b/car03IehKf6U/vnqmN9WGuhxmoJGkojmYe8OYGn+0149SsDcRtzA2kNHPKyKSN7nRdI4MEjJDmIaTpmDs2nGxFu2wFxWXL2+/03UfRg9yxdI4jtBT00ZfPPFG0C93PaPYL3J5BcpbebQjEcRqKlgIZI/qX45GNEbCR2EhoNuaAvLyfvRB/nEv5Y1E/KR+Xovq5vzMU83JYaYMGgLhYyukmt+y91mH1ta0+tQPykvl6L6uX8zEBk+TWP07+rf4yuitHwb/AKDvylUv5Nf+/wD9W/xldNb8m/6DvylAcUf9F2HtGbYbU/zWb3Llx5/0XZ1dR9NSvj/4kLo/tsLf4qQcb0LbyRg8C5l/aF2tZcS2LHa6OaeB7CP812Ps1tBHiFLHPC4Oa9oJANyx9hmY7ucDcICqPKT+TofpVH4RLU+Tj+m1X1A941HlCbSxVFRT08Lg804kdKWm4a+TIAy47QGXPdmCPJx/Tar6ge8aoBmeUm89LRDsDJz6y6MfwCrLZra2sw4yGildH0mUPsxj75b5fjtNvjO4d6trykcOJjo5xwa6WJ3IvDXt929aLyfNo4qaqngmcGGobH0ZcbAvjLupc9pEht35bKQR529vGCLGpfr/AMmH/wDJQwwO/Vd7Cu0qysZDG6SV4YxoJc95ytaB2kngohs9vfw6ukMbZjE/MWtE/wAGJBewcx5OXXTQkHXgoBMKT5Nn0W/gvVCEAITSQAiyaSALLUbUU/SUz2j5zXt+0xzR/BbhY9fFmjcBx4jxGqIM5yp5OqPAKe7JSiioKireNTcMB7cmjW/vSOA9ShuOUBp6qSIDTNmj5sk6zLe3L4tKke28vQwUlE08AHv/AHeq32vc937i9nNJTjGK+r8Hh4IPHOUn9P5PfYrAPi1tVJkY14e0uIHSyF3xiTwaXm3eToFttqtoYKarMclAJnvaw9Keju8HqgNzNJNrZbacFod5VVkdT0zNIo489hwJBMbL+Aa77a2uzW0EOImFlS29TT9aN/Y8NGrrjt4EtPaAR3DNJOSWV8eF2Rri1FvEv1c2+77mzk2Voy9rjAGSFhd5uXgcLXuwOtoSASDl1WhwfaGGWqbC2gEL2ud1vg80ZYDmLgBcWtbQniF7VmzNU/EDV9LHYPGQXf1Ym6dHbLbUZr68XFfG1eNw4c9742Zqudote+UNb1Q93YG3HAauLeVxTbe13a88F+lLdJKn4W5q9t9n+kMtVA7PlNp2CxyGNoa4i3aAASDqOKNoH+f4Qyo4yQEF/fp1JfaC1/qWBuzr3eeOjcS4TNe599czx1i4+N3A+Ky9hntZVVtA/WN5mY0H/ludG4eJjP8AYVstUVT5jTRxHTJ6l9WzK+c5XruxiLYYAf8AgsP2ru/iqUp8He+qFN8/pDC7llcWvd4WBK6E2Qp7ZiBZosxvIMFh/FR1U7SRPTQptklQmhYTYJIr6SKAAhCEAITKEBCd5m7dmMwNyuEdRFfopCOqQeMcltcpIvfsPiQefsX3bYjSOIkpJiB86NpmYeeaO49tl1smgONodlax5sylqHHuEEhP5VPtiNxlVUyNfXtNPACC5hI6aQfqho+ID2l1j3AropCA+KeBsbGsYA1rQGtaNA1rRYADuAAVR789j6vEJaU0kD5gxkgeW5eqXOaQDcjuKuBJAVRuK2TqsP8APPPIXQ9J0GTNl62Xpc1spPDM32q0qppMbwOJa4DxINl6poDk/wDkmxX/ANlL7Wf/AGXVkIs1oPcPwX2mgKF3q7np/OJKrD4zKyUl8kLPlGPOrixvz2k62GoJOllW1JszX5iyKmqg52ha2KVpPJ2n4rsJO6A5prNx9dHRMlEbn1D5ADAwtPRRZXHM917FxdbQHTnfSYbjtjKygqqh9XA+Jr4Q1pdlsXZwbaE9gKuZJAanarZuPEqSSmmuGvGjhxY8ase3mD2douO1c1bR7p8QoXkGnfMy/VlgaZWuHeWtu5ng4D1rqtCA48bs/XS2Z5vVPtwb0UrreAtorM3abk5umZU4kwRsjIeynJDnyOGrTIBo1gNjY6m1iAON8XQgPlNCaASE0kAITSQAhCaArneFs44OZUwsD3wnO1pBs9oOYxmxuSCMwHbcjtVW4tjb6uZ00mUOcGgBlw1oaNLXJPEk+JK6SqacSNLXcD7Qewjmqf263eObI6SnAzG5cwaNk/aj7A/vb28Rz29NmUXUv6MfU4XJNx/s+McpjitJFU0/WmiBZLGPjHgXADvBGYDtDj2qKYBi/mdVHI64DSWvHAhrgWu07xe9uSwqDF56KQmJzo3jqua4aG3zXsdx/EdllIv5TS7WajgkePnZrfc5jiPatFSgnFK4sz1GbUm6kjb1WxfTVwnaWmmkIndZ2hdo4tA4EOPWvwsXcrw/bHHRWVj3xnMxoEUZHBwaSXOHIuc63IBbN29Gp6QERwhgFuis438X3FvULcivb+VIM60dBA2Tsfm4Hv6sYP3qmKyRabXBok4STSfJn7FYV/o2GXEK0dGAwtjY7R7s1j8XjmcQGtHHUngoJQ45JDUipFul6R0pB+KXPJLmm2tjmIX3ju0lRiEgdUPzWPwcbBljYTp1WakuPeSTzUj2c2IyFsta066xU3z5D2GQfNby9tuB6vTcp9yKuow7G32XoJJZX1srGtnqrCFjbgNaWta+aziSL2v6/wBpXBhNCIImsHYAtRs3gTgemn+O74rexjexoUkWCUrZriqQITQuToSCmEigBCQcEZggGhLMOSMw5IBoSzBGYckA7oSzDkjMOSAaEsw5IzBANCWYckZhyQDQlmHJGYckA0JZhyQXDkgGhLMEZhyQDQlmHJGYIBoSzDkjMOSAaClmHJGYckA0JZhyRmHJANCWYIzDkgGhLMOSMw5IAXnUU7ZG5Xi4K9MwRmCAhm0O7+Oo+MwSdxPVkbyDxr6ioDiW6rKepI9nKRmcfaaR+CvHMF8ua08bFWRyTjwyuWOEuUc9u3ayX/SIR45x91lk0u7eO/wtQ5/7MMRuf3nEj7lexo4zxa1NlMwcA37l28+RnKwwRWuA7GdEf/C04jPDppuvLzt2N9WnJTTBtlmQHO8mSQ8XO1P+S3gI5IzBUtt8lqSXABCA4IzBQSNCWYckZggGgpZhyQXDkgOccxRmKSF9UfIDzFGYpIQWPMjMkhBY8xRmSQhA8yMySEA8yMySEJseYozJIQix5kZ+acbrEHuIPs1Vq7M7wPPalsPm7WZg85s+a2VpdwyDuVObJLGrUbXfc0YMccjpyp9tiqc3NGbmrS2k3hCkqZIPNmvyZRmL7XzNDuGQ9/esSOHNs7o27joLC5JNRawtqSqV1EqTlGra7+S59NG3GM7aTfHgrjMjMtlWbM1UMfSSwSMZ2uI0H0rat9dljvwmZsQldE8RG1pC05DfQda1tVqU4vhmRwmuUzFzFGYr3osPkncWwxvkcBchjS4gaC9h2ahetJgs80jo4onve02c0N+KQSLO7G6g8e5S5RXLIUZPhGHmRmWbiWBT01unifGDoC4dUnuDhpfkjDcCnqb9BE+QDiWjqg92Y6X5XUa41dqidE7007MLMjMVk4hhUtM4NnjfGTqA4WvzB4H1L2w7Z2oqQXQQve3hmAs2/dmNgSmqNXew0SuqdmBmRmXvXYfJA7JMx0buNnC2neO8cwvcYBUdT4CX4T5PqHr6X6umumqnVGrsaZXVGDmRmWdiWAVFKAZ4nxg6AkaE91xcX5KebCsBwir0HGo9w1U5cyhHUt96LcWFznpe21la5ijMp7sLgLKeI19ZoxoJiDh2cOkt2k8GjnfuUaxrFJcSqi5rSSbiKJguWtFzYAcTa5J8VMcuqbSWy5ZMsLjBSb3fCNPmKMxWWMFnL3MEMmdgu9uQ3aLXu4W0Fu9fL8KmEQmMTxEbWkLTkNzYWdw4q3VHyU6ZeGY2YozLJp8KmlY6SOJ7mNvme1pLW5RmNyOFhqiDCpZIzIyJ7mNvme1pLRYAm5AsOI9qao+SNMvBjZkZltJ9lquOPpH08rWAXJLeA7y3iB4hYlFhks9+hjfJltmyNLrXva9uHA+xQpxatMlwmnTTMbMjMVtINlauSPpGU8hZa4IbxHeBxI8AtURbRSpRlww4yjyh5kZikhScDzIzJIQmwQhCkgEIQgBCEIAQhCAEIQgBCEIAQhCAFKN2vpKP6Mv5HKLqUbtfSMf0ZfyOVOf9qXsy/p/3Y+6PLeF6Sn/o/dsU12fxQ0uBiZoBcxshaDwzGVzW35AkH1KFbwx/rKf+j90xSiL/AGbPgf8A5Cx5Unixp+Ym3E3HNla8S/JsNhselxCnqG1WV+Xq3DQ27XtN2kDTs+9a3Yd4rcMqKR3xmAhl+wPu+M+qQH7k90nyNV4s/K5Rvd3inQV8Y+bN8E797Vh9TgPaVW8W+RR7U0WRyusTl3tM32xTPMMPqax4s912sB/Y6rR65CR+6s/YgulwuRtLI1tSXPLnO1IeXXDnCx4t0Bsdb9ywd6mItY2KljsBczPA0GpOX2kvd7FrtmNjnz0/T0lVlqAbZBdmTva9wJNzoQbW/gaU8byTdan78cWE3DIsUFelb9nvzQ9pcTxGKmMFYwFjz8sWtfm4ENDm9UG4uDYO9ik+Hxyy4TAMNkYyRrW5uHxgD0rbkENcXa3I/FfO0JkgwiRlfI2SZwLWkfOdmBYBoMxFrk27PWtLhGxU3QRz4dV3e/V9iY2/R0vcg3BDh/nzcZQ3pU/GzOtMo5HVu4+fUjV7WYnWvbFT1zA2xBD8ou83tmDx1eBF8tuan+PYdVshhiwzJG1mjiS0EBoAaBmBGvWJ8FpN4lT0dBBHO5r6nPG640uWA53gdjdQOzis7HqB+LQQzUM+QjNmGdzAcwF2uLODmkcCO0rly1Rg6SVvtsdKOlzVtul339jE3h0b3YZG+oDenjdHmLeF3dV4B7jofUszaTaB9DhtO+EDO9sTA4i+W8eYm3aerb1qG7ZbPvo4Y+lq3SSP+NCXOIuLnO25+KNBqOPDuG+3h+i6Pxi9y5dxxxfw1yrZy8kk8jqnpRkT4k6twKWWexfZ2oFtY5BldYcD4L73YRNdh8zX2yGWQOvoMpjYHXPda6wsK/2dl8JfeL72F9D1fjUe4auZxrHOK/mdQleSEn/Azdr4WYjh3SUji5sLi4NboHCO7XDLyHWHLxUI3fekoPF/u3rZ7r8f6GcwPPUntlvwEoGn2hp4hqzqfZ7zLHIQ0fBSGR8fcAY35mfun7iFcvlKeF+G0UP5zhmXlJmbtttmaOZ8NPGzM9odM9wJuXNygAAjUNA1PLReGJD/AMuReEXvVHt5fpGT6MX5ApbhWHf6RwRkET2hwAab6gOjkzWdbUXFvaFw4xx48cvumyxTlky5IfZpIxNhvQ9Z/T+4avfd5VdDhU8gFzG6Z4B4EsiY4A+xbDC8CFDhlTCXte8MmdJl4Nc6LRveOqG8e9YG7qmEuFzsccoe+Zhd3B0TAT6rqucoyjOXbUiyEZRlCPfSw3e7Wz1k0sdQQ8BmdpDQ23WDS3QajrDj3I3d0oirMQjb8Vkga0dwD5QB7F77GbHvwx001TJHbJlBaTYNBDnOcXAW+KNFjbtazpqqvkHB72vHg58hCZNLWRw4pDHqTxrJ+q2eGzW3VRUYl0Ty3onuka1gaBkyhxbZ1rk9Wxv39ijW8SlEeIzZRYODHkDvc0Zj6zc+tS/Z3YB9PXecGRjoWl748t8xzggX0sLBx1ueChe3WJNqK+V8ZBaMrA4ag5GgEjle60YNDzfL407mbOprB8znVt7GgQhC9I8sEIQEAIQhACEIQAhCEAIQhACEIQAhCEAIQhACbXEagkHvGiSEA3OJ4knmdU+kNrXNu65t7F8oUEn02Qt4EjwJCmmwbqGBvnNTLlnjc4NYTfSwAcGAXLtXBQlCryY/iR03XsWYsnw5aqv3NjtDi5rKmSY3AeeqD81g0aPYB67rCgncw3Y5zT3tJafaF5oXaiktK4OHJt6nyek9Q6Q3e5zj3uJcfaU6erfH8m97L8cjnNv42K8kWU0qoi3dn1LKXklxLieJJJJ8SV909W+PWN7mE8cjnN/AryQlLgW+T6kkLjdxLieJJJJ8SUOkJFiSR3Ekr5QlC2fQlNrXNu65t7ENkIFgSB3XIHsXyhBYAr7MztOs7ThqdF8IQWNzidSST3nUr0p6t8d+je9l+ORxbfxyleSEFs++mdr1jrx1Ot+N+9TrZTGoIsJqopJWNkf0+VhNnOzRBrbDmdFAkKvLiWRU/ctxZXjla8Ue0lbI5oY57y0cGlzi0W4WaTZTPdfjENM6oM8jI8wjy5za9i+9vaPaoMhMmJZIOHFjFleOanzRlTV7+u1sj8hc7qhzg0gk/NvZYqEKxJIqbbBCEKSAQh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hQPEBQUEBQVFBQUFxUUFBQUFhgUFRQVFBcYFBQUFRQXGyYeFxkjHBUUHy8gJScpLCwsFR4xNTAqNSYrLCkBCQoKDgwOGg8PGiwkHiIsLiosKiwtKSksMDEyNSwpKSwsKiwsKSwpLSkpLCksKiwsLCwsLyksKSksKSksKSwpLP/AABEIAJABXgMBIgACEQEDEQH/xAAcAAACAgMBAQAAAAAAAAAAAAAAAQYHBAUIAwL/xABREAABAwIDBAUGCgUICAcAAAABAAIDBBEFEiEGBzFhEyJBUXEIFDWBkbMjMjNCcnOSobGyNFJigsEXdIOEosLD4RUlNkRTY9HwJCZDVLTS0//EABoBAQADAQEBAAAAAAAAAAAAAAABAwQCBQb/xAArEQACAgEDAwIFBQEAAAAAAAAAAQIRAxIhMQRBUSJxEyNCYbEyM1KB8BT/2gAMAwEAAhEDEQA/ALuSQi6AaEk0Ak0kIATSui6AaSEIBoSQgGhJCAE0kFANJCEA0JIQDQkhACaV0FANIIQgGkhF0AJpIQDQvlDnW4oD6QtJjW1kFGPhnhpOrW6ue76MbesRz4KJVm9B5+Qp3kdjpXiIfZaHH71ZDFOfCK55YQ5ZZCFUcm8qqH/pw+HSSX9t1kUu9aRp+FhdzMcgf/ZeB+Kt/wCXL4Kv+rF5LUKFFsD29gqtGuGbtabsk8cjuI5tupLFMHC7TcclnaadM0KSkrR6IXyCi6gk+kJIQDCRQgoAQhCAChCEBp6zbKhge6Oarp43sNnMfMxrmm17FpNwthh+IxVEYkgkZLG69nxuD2mxsbOGhsQR6lyxvY9M1v1v9xqvTch6Ep/pT++egJ2tTX7XUdPIY56qnikbbMySVjHC4BF2k3FwQfWtsuXt95/13UfRg9yxAdL4bisNUzPTyslZctzxuD23HEXbpfUe1eGKbRU1IWipqIYS4EtEsjWFwGhIzHVQbyfvRB/nEv5Y1EvKS+Xovq5fzMQF0YXj9NV5vNp4psls/RPa/LmvlzZTpex9iz1SPk1/7/8A1b/GV3oBIQmgEhCEBg4pjtPSBpqZ4oQ+4aZXtZmI4gZjra49q88L2kpatxbTVEMzmjM4RSNeQOFyGnQXVV+Ul8jRfTn/ACxrTeTj+m1X1A941AX+gp3QgEgBCaASEIQDSTSQAiyEIAQhBQHy9+UXKgG1G3D3PdBRkZmm0k9g5sZ7WRjg5/e7gOZ4ZG8HaZ0TRBCcsstxmHGOIaPk5OJ6o9Z7FCadgY0NaLAcFswYbWqRi6jPp9MRtpQ0lxu57tXPcS57j3lx1KlWy+yImAlqB1DqxnDOP1nfs8u3w467ZvCPOpwHfJs60nMdjfWfuBUt2n2sjoGhtuklcPg4mm2g0zOPzGDhe2vADirc2Rr0Q5KcGNP5k+Da+aMDcoYwN4Zcoy28LWUB2z2LDWmalba1y+IcLcS5g7LdrfZ3HXv3hVubNmhA/UEV2+GYuzHxuFJ8A2xZWDI4dHMNSy9w4D5zCePgdRz4qlQzYfWXOeHP6H/vYqV44H1gjsPYQRw8VMNlN4MkDwyoddvASn8Je8ft8R234jX7a4J5tPmYLRS3LQODX8XM8PnD1jsUXkK9Nxh1GO2eZF5OmyNf5nSlFWNlbmb4EdoPcsiyqDdptcWu6GQk5B1b/OjHFvi3iOWnYrda4EAjgdR614uTG8ctLPcxzU46kfaSaSrLAQU7pFACEIQAhNJAcob2PTNb9b/car03IehKf6U/vnqi97Hpqt+t/uNV6bkPQlP9Kf3z0BO1y9vv9N1H0YPcsXUK5e33+m6j6MHuWIC1vJ+9EH+cS/ljUT8pL5ei+rl/MxS3yfvRB/nEv5Y1EvKS+Xovq5fzMUg1W53bSnwmnrpakm7jTiONti+Rw6Y2aDwA0u46C/MA5db5RtWX/A01OxnYH9JI63NzXNH3KGbvNhn4xV9E12SNgzzSWvlZewDR2uJ0HrPYrax7yf6MUr/NnzNmYxzmOe8Pa9zRfK9uUWBta4ta/bwQGXu+32x4jM2nqoxBM/SNzXZopHfqa6scewa34XvYGz1xRS1Lontew2cxzXtI4hzTmB9oC7PqKsRwukdwawyHwa0uI+5QCA7w98cWFyGCGPp6gAF4LsscVxcB5AJc6xByjvFyOCgMPlGVgfd9PTOZ2taJGutycXn8FV9fXOqJZJZDd8jnSOPe55Lj95V/7LbhqNtKw1ofLO9oc+0jmNjc4XyMDbXte1ze5HZwQEH3r7fQYxR0b4QWSMklEsLiC5hLWWII+M02NjyOgWb5OP6bVfUD3jVGt6m70YPUMETnPgmDnRF1szSwgPY4jQ2zNN7DR3JSXycP02q+oHvGoC/Z52xtc95DWtBc5ziAGtAuSSeAAVObS+USyN5ZQQCUDTppiWtdbtbG3rW5kg8ltPKDx90FBHAw2NTIQ/nHEA5zfW4x+wqrt0mwrMWrHCfN0ELekkDTYvJOVjMw1APWJI1s3ndAb6Hyi60O69PSlvcBK0/aMh/BWfu/3p0+L3YAYahozGFxBDgOLo36ZgO0WBHdbVara7cpQSUkhpIehnYxz43Ne8hzmi4Y9r3EEG1r8Rf20Bs3jDqKrgqGGxikY/xaD1mnkWlwPigOyrIKAb8E0ArICaSAEWTQgEvKqkysJHHgPE6L2Wp2nqOjp3uHzWvd9hjnfwRBlP4hiXnFVNNe4LiyPlHH1W28bF37yQmWqonWY0ch+CkOydB5zVMaRdrfhH/RZrY+JsPWvdaUIex8+pPJP7tk2opWYXh5lkHXcA8t4Fz36RxDnwHLrFV/DBPWzOdldLNIcz8o0A4Aa6NYOAv3d62+3GKuq61tPHq2FwbbsdPJYH7IIbyLnLM2lxn/AEXGyko7CVzc801gS0G4BAOhe4g2vo1o5rFjteqrlI3ZKl6bqMefcwX7vKstvaPwz6+0C33qO19DPRSNL2ujeDmY7iCR2tcNHf8Ad1jvxCUuzmaYv45jNJm9ubRSnZ/HvPmmkrT0mYHo5Do/M0XsT2uAuQ7joQbrU3lgrlTXcyJYsj0wbT7WZ75G4rQkaCTu/UmZq0/RP4OKq+V3foeBB4gjQg+tSvZ6uNDXOhkPVLuif2C9/g38gbj1P5LA2+w3oKsuA6sw6QcncJB7bO/fVeJ/Dm4Lh7ovyr4sFJ/qWzNFQ4gaeZkreLHB3iPnD1i49a6L2arOkhABuBwPe06tPsIXM73K9t2VUXU8N+2Fn9m7f4KrrY8SL+jfKJyiyaF5xvFZBCaRKAAhCEAWQhNAcn72PTNb9b/car03IehKf6U/vnqmN9WGuhxmoJGkojmYe8OYGn+0149SsDcRtzA2kNHPKyKSN7nRdI4MEjJDmIaTpmDs2nGxFu2wFxWXL2+/03UfRg9yxdI4jtBT00ZfPPFG0C93PaPYL3J5BcpbebQjEcRqKlgIZI/qX45GNEbCR2EhoNuaAvLyfvRB/nEv5Y1E/KR+Xovq5vzMU83JYaYMGgLhYyukmt+y91mH1ta0+tQPykvl6L6uX8zEBk+TWP07+rf4yuitHwb/AKDvylUv5Nf+/wD9W/xldNb8m/6DvylAcUf9F2HtGbYbU/zWb3Llx5/0XZ1dR9NSvj/4kLo/tsLf4qQcb0LbyRg8C5l/aF2tZcS2LHa6OaeB7CP812Ps1tBHiFLHPC4Oa9oJANyx9hmY7ucDcICqPKT+TofpVH4RLU+Tj+m1X1A941HlCbSxVFRT08Lg804kdKWm4a+TIAy47QGXPdmCPJx/Tar6ge8aoBmeUm89LRDsDJz6y6MfwCrLZra2sw4yGildH0mUPsxj75b5fjtNvjO4d6trykcOJjo5xwa6WJ3IvDXt929aLyfNo4qaqngmcGGobH0ZcbAvjLupc9pEht35bKQR529vGCLGpfr/AMmH/wDJQwwO/Vd7Cu0qysZDG6SV4YxoJc95ytaB2kngohs9vfw6ukMbZjE/MWtE/wAGJBewcx5OXXTQkHXgoBMKT5Nn0W/gvVCEAITSQAiyaSALLUbUU/SUz2j5zXt+0xzR/BbhY9fFmjcBx4jxGqIM5yp5OqPAKe7JSiioKireNTcMB7cmjW/vSOA9ShuOUBp6qSIDTNmj5sk6zLe3L4tKke28vQwUlE08AHv/AHeq32vc937i9nNJTjGK+r8Hh4IPHOUn9P5PfYrAPi1tVJkY14e0uIHSyF3xiTwaXm3eToFttqtoYKarMclAJnvaw9Keju8HqgNzNJNrZbacFod5VVkdT0zNIo489hwJBMbL+Aa77a2uzW0EOImFlS29TT9aN/Y8NGrrjt4EtPaAR3DNJOSWV8eF2Rri1FvEv1c2+77mzk2Voy9rjAGSFhd5uXgcLXuwOtoSASDl1WhwfaGGWqbC2gEL2ud1vg80ZYDmLgBcWtbQniF7VmzNU/EDV9LHYPGQXf1Ym6dHbLbUZr68XFfG1eNw4c9742Zqudote+UNb1Q93YG3HAauLeVxTbe13a88F+lLdJKn4W5q9t9n+kMtVA7PlNp2CxyGNoa4i3aAASDqOKNoH+f4Qyo4yQEF/fp1JfaC1/qWBuzr3eeOjcS4TNe599czx1i4+N3A+Ky9hntZVVtA/WN5mY0H/ludG4eJjP8AYVstUVT5jTRxHTJ6l9WzK+c5XruxiLYYAf8AgsP2ru/iqUp8He+qFN8/pDC7llcWvd4WBK6E2Qp7ZiBZosxvIMFh/FR1U7SRPTQptklQmhYTYJIr6SKAAhCEAITKEBCd5m7dmMwNyuEdRFfopCOqQeMcltcpIvfsPiQefsX3bYjSOIkpJiB86NpmYeeaO49tl1smgONodlax5sylqHHuEEhP5VPtiNxlVUyNfXtNPACC5hI6aQfqho+ID2l1j3AropCA+KeBsbGsYA1rQGtaNA1rRYADuAAVR789j6vEJaU0kD5gxkgeW5eqXOaQDcjuKuBJAVRuK2TqsP8APPPIXQ9J0GTNl62Xpc1spPDM32q0qppMbwOJa4DxINl6poDk/wDkmxX/ANlL7Wf/AGXVkIs1oPcPwX2mgKF3q7np/OJKrD4zKyUl8kLPlGPOrixvz2k62GoJOllW1JszX5iyKmqg52ha2KVpPJ2n4rsJO6A5prNx9dHRMlEbn1D5ADAwtPRRZXHM917FxdbQHTnfSYbjtjKygqqh9XA+Jr4Q1pdlsXZwbaE9gKuZJAanarZuPEqSSmmuGvGjhxY8ase3mD2douO1c1bR7p8QoXkGnfMy/VlgaZWuHeWtu5ng4D1rqtCA48bs/XS2Z5vVPtwb0UrreAtorM3abk5umZU4kwRsjIeynJDnyOGrTIBo1gNjY6m1iAON8XQgPlNCaASE0kAITSQAhCaArneFs44OZUwsD3wnO1pBs9oOYxmxuSCMwHbcjtVW4tjb6uZ00mUOcGgBlw1oaNLXJPEk+JK6SqacSNLXcD7Qewjmqf263eObI6SnAzG5cwaNk/aj7A/vb28Rz29NmUXUv6MfU4XJNx/s+McpjitJFU0/WmiBZLGPjHgXADvBGYDtDj2qKYBi/mdVHI64DSWvHAhrgWu07xe9uSwqDF56KQmJzo3jqua4aG3zXsdx/EdllIv5TS7WajgkePnZrfc5jiPatFSgnFK4sz1GbUm6kjb1WxfTVwnaWmmkIndZ2hdo4tA4EOPWvwsXcrw/bHHRWVj3xnMxoEUZHBwaSXOHIuc63IBbN29Gp6QERwhgFuis438X3FvULcivb+VIM60dBA2Tsfm4Hv6sYP3qmKyRabXBok4STSfJn7FYV/o2GXEK0dGAwtjY7R7s1j8XjmcQGtHHUngoJQ45JDUipFul6R0pB+KXPJLmm2tjmIX3ju0lRiEgdUPzWPwcbBljYTp1WakuPeSTzUj2c2IyFsta066xU3z5D2GQfNby9tuB6vTcp9yKuow7G32XoJJZX1srGtnqrCFjbgNaWta+aziSL2v6/wBpXBhNCIImsHYAtRs3gTgemn+O74rexjexoUkWCUrZriqQITQuToSCmEigBCQcEZggGhLMOSMw5IBoSzBGYckA7oSzDkjMOSAaEsw5IzBANCWYckZhyQDQlmHJGYckA0JZhyQXDkgGhLMEZhyQDQlmHJGYIBoSzDkjMOSAaClmHJGYckA0JZhyRmHJANCWYIzDkgGhLMOSMw5IAXnUU7ZG5Xi4K9MwRmCAhm0O7+Oo+MwSdxPVkbyDxr6ioDiW6rKepI9nKRmcfaaR+CvHMF8ua08bFWRyTjwyuWOEuUc9u3ayX/SIR45x91lk0u7eO/wtQ5/7MMRuf3nEj7lexo4zxa1NlMwcA37l28+RnKwwRWuA7GdEf/C04jPDppuvLzt2N9WnJTTBtlmQHO8mSQ8XO1P+S3gI5IzBUtt8lqSXABCA4IzBQSNCWYckZggGgpZhyQXDkgOccxRmKSF9UfIDzFGYpIQWPMjMkhBY8xRmSQhA8yMySEA8yMySEJseYozJIQix5kZ+acbrEHuIPs1Vq7M7wPPalsPm7WZg85s+a2VpdwyDuVObJLGrUbXfc0YMccjpyp9tiqc3NGbmrS2k3hCkqZIPNmvyZRmL7XzNDuGQ9/esSOHNs7o27joLC5JNRawtqSqV1EqTlGra7+S59NG3GM7aTfHgrjMjMtlWbM1UMfSSwSMZ2uI0H0rat9dljvwmZsQldE8RG1pC05DfQda1tVqU4vhmRwmuUzFzFGYr3osPkncWwxvkcBchjS4gaC9h2ahetJgs80jo4onve02c0N+KQSLO7G6g8e5S5RXLIUZPhGHmRmWbiWBT01unifGDoC4dUnuDhpfkjDcCnqb9BE+QDiWjqg92Y6X5XUa41dqidE7007MLMjMVk4hhUtM4NnjfGTqA4WvzB4H1L2w7Z2oqQXQQve3hmAs2/dmNgSmqNXew0SuqdmBmRmXvXYfJA7JMx0buNnC2neO8cwvcYBUdT4CX4T5PqHr6X6umumqnVGrsaZXVGDmRmWdiWAVFKAZ4nxg6AkaE91xcX5KebCsBwir0HGo9w1U5cyhHUt96LcWFznpe21la5ijMp7sLgLKeI19ZoxoJiDh2cOkt2k8GjnfuUaxrFJcSqi5rSSbiKJguWtFzYAcTa5J8VMcuqbSWy5ZMsLjBSb3fCNPmKMxWWMFnL3MEMmdgu9uQ3aLXu4W0Fu9fL8KmEQmMTxEbWkLTkNzYWdw4q3VHyU6ZeGY2YozLJp8KmlY6SOJ7mNvme1pLW5RmNyOFhqiDCpZIzIyJ7mNvme1pLRYAm5AsOI9qao+SNMvBjZkZltJ9lquOPpH08rWAXJLeA7y3iB4hYlFhks9+hjfJltmyNLrXva9uHA+xQpxatMlwmnTTMbMjMVtINlauSPpGU8hZa4IbxHeBxI8AtURbRSpRlww4yjyh5kZikhScDzIzJIQmwQhCkgEIQgBCEIAQhCAEIQgBCEIAQhCAFKN2vpKP6Mv5HKLqUbtfSMf0ZfyOVOf9qXsy/p/3Y+6PLeF6Sn/o/dsU12fxQ0uBiZoBcxshaDwzGVzW35AkH1KFbwx/rKf+j90xSiL/AGbPgf8A5Cx5Unixp+Ym3E3HNla8S/JsNhselxCnqG1WV+Xq3DQ27XtN2kDTs+9a3Yd4rcMqKR3xmAhl+wPu+M+qQH7k90nyNV4s/K5Rvd3inQV8Y+bN8E797Vh9TgPaVW8W+RR7U0WRyusTl3tM32xTPMMPqax4s912sB/Y6rR65CR+6s/YgulwuRtLI1tSXPLnO1IeXXDnCx4t0Bsdb9ywd6mItY2KljsBczPA0GpOX2kvd7FrtmNjnz0/T0lVlqAbZBdmTva9wJNzoQbW/gaU8byTdan78cWE3DIsUFelb9nvzQ9pcTxGKmMFYwFjz8sWtfm4ENDm9UG4uDYO9ik+Hxyy4TAMNkYyRrW5uHxgD0rbkENcXa3I/FfO0JkgwiRlfI2SZwLWkfOdmBYBoMxFrk27PWtLhGxU3QRz4dV3e/V9iY2/R0vcg3BDh/nzcZQ3pU/GzOtMo5HVu4+fUjV7WYnWvbFT1zA2xBD8ou83tmDx1eBF8tuan+PYdVshhiwzJG1mjiS0EBoAaBmBGvWJ8FpN4lT0dBBHO5r6nPG640uWA53gdjdQOzis7HqB+LQQzUM+QjNmGdzAcwF2uLODmkcCO0rly1Rg6SVvtsdKOlzVtul339jE3h0b3YZG+oDenjdHmLeF3dV4B7jofUszaTaB9DhtO+EDO9sTA4i+W8eYm3aerb1qG7ZbPvo4Y+lq3SSP+NCXOIuLnO25+KNBqOPDuG+3h+i6Pxi9y5dxxxfw1yrZy8kk8jqnpRkT4k6twKWWexfZ2oFtY5BldYcD4L73YRNdh8zX2yGWQOvoMpjYHXPda6wsK/2dl8JfeL72F9D1fjUe4auZxrHOK/mdQleSEn/Azdr4WYjh3SUji5sLi4NboHCO7XDLyHWHLxUI3fekoPF/u3rZ7r8f6GcwPPUntlvwEoGn2hp4hqzqfZ7zLHIQ0fBSGR8fcAY35mfun7iFcvlKeF+G0UP5zhmXlJmbtttmaOZ8NPGzM9odM9wJuXNygAAjUNA1PLReGJD/AMuReEXvVHt5fpGT6MX5ApbhWHf6RwRkET2hwAab6gOjkzWdbUXFvaFw4xx48cvumyxTlky5IfZpIxNhvQ9Z/T+4avfd5VdDhU8gFzG6Z4B4EsiY4A+xbDC8CFDhlTCXte8MmdJl4Nc6LRveOqG8e9YG7qmEuFzsccoe+Zhd3B0TAT6rqucoyjOXbUiyEZRlCPfSw3e7Wz1k0sdQQ8BmdpDQ23WDS3QajrDj3I3d0oirMQjb8Vkga0dwD5QB7F77GbHvwx001TJHbJlBaTYNBDnOcXAW+KNFjbtazpqqvkHB72vHg58hCZNLWRw4pDHqTxrJ+q2eGzW3VRUYl0Ty3onuka1gaBkyhxbZ1rk9Wxv39ijW8SlEeIzZRYODHkDvc0Zj6zc+tS/Z3YB9PXecGRjoWl748t8xzggX0sLBx1ueChe3WJNqK+V8ZBaMrA4ag5GgEjle60YNDzfL407mbOprB8znVt7GgQhC9I8sEIQEAIQhACEIQAhCEAIQhACEIQAhCEAIQhACbXEagkHvGiSEA3OJ4knmdU+kNrXNu65t7F8oUEn02Qt4EjwJCmmwbqGBvnNTLlnjc4NYTfSwAcGAXLtXBQlCryY/iR03XsWYsnw5aqv3NjtDi5rKmSY3AeeqD81g0aPYB67rCgncw3Y5zT3tJafaF5oXaiktK4OHJt6nyek9Q6Q3e5zj3uJcfaU6erfH8m97L8cjnNv42K8kWU0qoi3dn1LKXklxLieJJJJ8SV909W+PWN7mE8cjnN/AryQlLgW+T6kkLjdxLieJJJJ8SUOkJFiSR3Ekr5QlC2fQlNrXNu65t7ENkIFgSB3XIHsXyhBYAr7MztOs7ThqdF8IQWNzidSST3nUr0p6t8d+je9l+ORxbfxyleSEFs++mdr1jrx1Ot+N+9TrZTGoIsJqopJWNkf0+VhNnOzRBrbDmdFAkKvLiWRU/ctxZXjla8Ue0lbI5oY57y0cGlzi0W4WaTZTPdfjENM6oM8jI8wjy5za9i+9vaPaoMhMmJZIOHFjFleOanzRlTV7+u1sj8hc7qhzg0gk/NvZYqEKxJIqbbBCEKSAQh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s://encrypted-tbn0.gstatic.com/images?q=tbn:ANd9GcSmrXwtLUOZr2eG8_XNb0OV5EFmXUBjKosPHX2_IHGBxCUq9bB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96952"/>
            <a:ext cx="2160240" cy="900101"/>
          </a:xfrm>
          <a:prstGeom prst="rect">
            <a:avLst/>
          </a:prstGeom>
          <a:noFill/>
        </p:spPr>
      </p:pic>
      <p:sp>
        <p:nvSpPr>
          <p:cNvPr id="19466" name="AutoShape 10" descr="data:image/jpeg;base64,/9j/4AAQSkZJRgABAQAAAQABAAD/2wCEAAkGBw8PEg4RDxIQDw8PEBAQDw8QDw8QDxEQFxEiFhgRExMYHCggGBolGxQUITEiJSkrLi4uFx8zODMsNygtLisBCgoKDg0OGxAQGywkHyQxLC4sLDQsLCwsLywsLjQsLCwsLCwsLCwsLCwsLCwsLCwsLCwsLCwsLCwsLCwsLCwsLP/AABEIALgBEgMBEQACEQEDEQH/xAAcAAEAAgIDAQAAAAAAAAAAAAAABgcEBQEDCAL/xABBEAACAQICAwoKCQUBAQAAAAAAAQIDBAURBhIhBxMxMjVyc5OxshQVNEFRVWGB0eEiUlNUcZGhwcIWI0JDkmKC/8QAGwEBAAIDAQEAAAAAAAAAAAAAAAQFAQMGAgf/xAA6EQEAAQIDAwkFCAIDAQEAAAAAAQIDBAUREjFxBhMhMjM0QVFSFIGRweEVNVNUYXKCsZKhIkLR8CT/2gAMAwEAAhEDEQA/ALxAAAAAAAAAAAAAAAAAAAAAAAAAAAAAAAAAAAAAAAAAAAAAAAAAAAAAAAAAAAAAAAAAAAAAAAAAAAAAAAAAAAAAAAAAAAAAAAAAAAAAAAAAAAAAAAAAAAAAAAAAAAAAAAAAAAAAAAAAAAAAAAAAAAAAAAAAAAAAAAAAAAAAAAAAAAAAAAAAAAAAAAAAAAAAAAAAAAAAAAAAAAAAAAAAAA197jlpQlqVq9GlPJPUnUjGWT4Hk2a6rtFM6TMJVnBYi9TtW7dUx5xEyx1pTh33u266HxMc/b9UNn2ZjPwqv8Zd95jtnRlqVrijSnknqzqRjLJ8DybPVV2imdJmGu1gcTep2rduqY84iZfFDSOxqSjCFzbznJ5RjGrByb9CWZiL1uZ0iYeq8uxdFM1VW6oiP0ltDYhvkMAZcgYmIYpb2+rv9WnRUs9XfJxhnlw5ZnmqumnrTo32cNev6xapmrTyjVhf1Th/3u266HxPHP2vVDf9l438Kr/GT+qcO+923XQ+I5+36oPsvG/hVf4y7LbSGyqyjCnc0Jzk8owjVg5N+hJPaZi9bmdImHi5l+Kt0zVXbqiI8ZiXFbSSxhKUZ3VvGUW4yjKrBNNcKazMTetxOkzD1Rl2Lrpiqm1VMT46S+rbSGyqSUadzQnJ8EY1YNv3ZmabtFW6YebmX4q3TtV26ojhLZ5mxEAOANbcaQ2VKUoVLmhCcXlKEqsIyT9DTZrm7RE6TMJdvL8Vcpiqi3VMT4xEupaU4d97tuuh8THP2/VDZ9l438Kr/GXP9U4d97tuuh8Rz9v1QfZeN/Cq/wAZd9HHbScKlSFejKnSydScakXGGfBrPzGYu0TGsT0NVeCxFFUUVW6omd0aTrPB0f1Th33u266HxMc/b9UNv2Xjfwqv8ZZVji9tXz3mtSq5cOpUjLsZ7prpq3S0XsJfs9pRMcYlnHpHAAAAAAAAAAABxKWSbfAtrBEa9DzxpXiburq4q/4ubjD2QWxIpL1e3XMvq2WYaMPhaLfjp08WttuPT58e01xvhMudSeCV7qnlz6Cj2EjF9r7oUfJvuX8qkVtK7pThUjscJRkvc8yPE6TqvLtuLlE0T49D0bhF6rijRqrgqQjL3tbUXtFW1TEvkmJszZu1W58JZh6aAABWu7RxLPn1O6iBjt1Lr+SfXu8IVWVztgMt9oFyhZdL/Fm3D9rSqs67hd4fNi6VeWXnT1O8Yu9pVxb8t7pb/bH9NYm1wNr8DWmzETvTPQzTqtayjSuJOrbNpZyecqftT9BLsYqaJ0q3OdzbIreIpm5ajSv/AFK56NWM4xlFqUZJSi1wNPgZaxOr59VTNMzTVvh9h5UBp9yhe9Iu4ilxHa1PqOSdwtcPm0BpWgBNNE+TMZ5tP9yVZ7GtzuZ/eOG4yhZFdE7KFedNqUJShJPNOLaaZmJmOmHiu3TXGlUawtLc+06lWlG2u5JzeylWexzf1Ze0scNiZq/41OKzzIqbVM37EdHjHl+sLIJzkgAAAAAAAAAAjun2J+DWVeSeU5re4enOWzNGjEV7FuZWuS4b2jGUUzujpn3KDKZ9Qdltx6fPj2mY3w8XOpPBK91Ty59BR7CRi+190KPk33L+VSIEZ0C39yHFN8t6lCT+lQnnFZ7dSW3tLPBV60bPk4DlRhdjERdjdVH+4T8muYAAFa7tHEs+fU7qIGO3Q6/kn17vCFVlc7cA32gXKFl0v8WbcP2tKqzruF3h82LpV5ZedPU7xi72lXFvy3ulv9sf01ZrTgC5dybFJVrWVKTzdvPVj6dR7V2lrg69qjSfB885TYWLWJi5Tuqj/acktzigNPuUL3pF3EUuI7Wp9RyTuFrh82gNK1AJponyZjPNp/uSrPY1uczP7xw3GULIrogMvqnUcXGUXlKLUotcKaeaY106XmqmKommd0vROjeIeE21vW884LPnLY/1Re26tqmJfJsfh/Z8RXb8pbM9ogAAAAAAAAAqXdhxTXq0beL2Uo688vrS2JP3IrcdXrMUu55LYXZt1Xp8eiOEK7ILrXZbcenz49pmN8NdzqTwSvdU8ufQUewkYvtfdCj5N9y/lUiBGdAlG5xing17TzeUKy3qXv4P1yJGFr2bnFR5/hefwdWm+nphexcPmoAArXdo4lnz6ndRAx26HX8k+vd4QqsrnbgG+0C5Qsul/izbh+1pVWddwu8PmxdKvLLzp6neMXe0q4t+W90t/tj+mrNacAWhuMQeV3L/ABzivZmWOBjolxPKyqNq3Hj0rOJ7j1AafcoXvSLuIpcR2tT6jkncLXD5tAaVqATTRPkzGebT/clWexrc5mf3jhuMoWRXRAZAL63OotYfa5rL6Mn7nJlxhY0tQ+YZ7MTjrmn/AN0JISFQAAAAAAAAfFaooRlKTyjFOTfsSEzo9U0zVMUx4vOmkGIO5ua9Z/7JtrmrYv0RRXa9uuan1jAYeMPh6LceENeeEx2W3Hp8+PaZjfDXc6k8Er3VPLn0FHsJGL7X3Qo+Tfcv5VIgRnQPqlUcJRkuGMlJfinmhrp0vNdMVUzTPi9F6PYirq3oVk89eCz5y2P9S9t1bVMS+S43Dzh79VufCWxPaKAVru0cSz59TuogY7dDr+SfXu8IVWVztwDfaBcoWXS/xZtw/a0qrOu4XeHzYulXll509TvGLvaVcW/Le6W/2x/TVmtOcxi20ks22kkuFv0IPMzERrK+dAsDdlawjLZVqf3Knsk1we5ZFzh7fN0aeL5jnOO9rxU1U9WOiEkN6pUBp9yhe9Iu4ilxHa1PqOSdwtcPm0BpWoBNNE+TMZ5tP9yVZ7GtzmZ/eOG4yhZFdEBlnYJhdS7rU6NJNym1m/NGPnk/ce7dE11RTCLjMVRhbM3a/D+3oiwtVRp06ceCnGMV7lwl5TGkaPk967N25Nc+M6sgy1gAAAAAAAEU3ScV8GsqiT+nW/tRXsfG/Qj4qvZtyushwvP4ymZ3U9M/JRhTvpYB2W3Hp8+PaZjfDxc6k8Er3VPLn0FHsJGL7X3Qo+Tfcv5VIgRl+AWxuPYrrUq1tJ7aUt8gv/EuH9SywVesTT5OG5VYXZu0348eieMLGJzkwCtd2jiWfPqd1EDHbodfyT693hCqyudsAb7QLlCy6X+LNuH7WlV513C7w+bF0q8svOnqd4xd7Sri35b3S3+2P6as1pqa7m1fDadVSum1cZ5UnPLeV7V7fxJeEm3E/wDLe5zlBRja7elnqeOm9dEWntW1PamWr57po5AoDT7lC96RdxFLiO1qfUck7ha4fNoDStACaaJ8mYzzaf7kqz2Nbncz+8cNxlCyK6IAtzcwucNjDVoNxupL+5vuSnL2RfBl+BZ4SbWmlO9wfKG3jpr2rnTb8NN3vWETXLAAAAAAAAACu9O9JMPVZW91bTuXRWecZ6qi5Lgyz4csiDib1uKtmqNXVZNluMmzz1i5FG1+nkjHjzBPV1TrvmR+dsehc+wZr+Yj4fQ8eYJ6uqdd8xztj0HsGa/mI+H0fdHHMEco5YdUT1lk9+8+f4iLtnXqPNeBzXZnXER8Po3unGKYZSunG6s516u903viqaq1Wtiyz8xuxFy3FelVOsq3J8Lj7mG2rF2KadZ6NPFH/HmCerqnXfM087Z9C09gzX8xHw+h48wT1dU675jnbPoPYM1/MR8Po2mjelGFUq9PeLOpQnUap746uaWs8tqzNlq/air/AI06IWYZVmFyxPO3YqiOnTRa6LJxIBDN0a9sqMbfwy3lcqUp6ijPV1XksyLiqqKYjbjVf5FYxV2quMPc2N2vRrqg/jzBPV1TrvmQ+dseh0nsGa/mI+H0PHmCerqnXfMc7Y9B7Bmv5iPh9G10XxfCZ3dtGhYzpVpTyp1HVzUXk9uWZss3LU1xEU9KFmODzGjC11Xb0TTp0xpvdGOYxg8Li4jVsJzqRqzU5qrkpSz2yyzPNy5ZiqdaWzB4LMqrFE0X4iNI0jTwYPjzBPV1Trvmeeds+hJ9gzX8xHw+h49wT1dU675mOds+g9gzX8xHw+iTaO7oVkpUbaFGrQptqEZTqKai3wZ+fIk2sXRrFOmimx3J7FbNV+quKp36RGmqxEyc5VVWlOL4TC7uY17GdWtGeU6iq5KT1VtyzK29ctRXMTTrLtctweY14Wiq1eimmY6I03NV48wT1dU675mvnbPoTvYM1/MR8PoePME9XVOu+Y52z6D2DNfzEfD6JHgWJ4bKzxGdKznTowjDf6bqZuovMk89hvt125t1TFPR4qjG4XHU4uzTcuxNU67M6bkc8eYJ6uqdd8yPztn0Lf2DNfzEfD6HjzBPV1TrvmOds+g9gzX8xHw+j7paQ4LFxlHD6sZRacWqzTTXvMxesxOsUMVZdmlUTTVfjSf0+iwdEdMaGIucIRlSnTSepNpuUfSmidYxFN3c5XM8nvYHSqqYqifGPNJyQpwAAAAAAHTd140oTqS2RhFyf4JZmJnSNXu3RNyuKI3z0POOLXjr1q1WTzdScpe7PZ+mRRV1bVUy+t4WzFmzTbjwhinlIAOy249Pnx7TMb4a7nUngle6p5c+go9hIxfa+6FHyb7l/KpECM6AA5jJpprY080/QwxMaxpL0LoliSurS3q+dwUZeyUdjz/IvLVe3REvlOZ4acPiq7f69HCW4NiArXdo4lnz6ndRAx26HX8k+vd4QqsrnbgG+0C5Qsul/izbh+1pVWddwu8PmxdKvLLzp6neMXe0q4t+W90t/tj+mrNacAAwvzQPFXdWdGcnnOK3ub9sdnZkXOHr27cS+X5zhYw2LqpjdPTHvVFp9yhe9Iu4isxHa1O8yTuFrh82gNK1AJponyZjXNp/uSrPY1uczP7xw3GULIrowABtNGMTla3VCrF5JTUZ+2DeTX5Gy1XsVxKDmOFjE4au3Pl0cY3PRFOakk1wNJr8GXkPlExMTpL6DAAAAAAEM3U8U3izdNPKdxJQWX1Vtl+hFxdzZt6ea/5OYXnsXtzup6f/ABShUvowGQDstuPT58e0zG+Gu51J4JXuqeXPoKPYSMX2vuhR8m+5fyqRAjOgAAFobjmKbK9tJ8DVWHY0u0scDX0TS4rlVhemi/HCVnE9xytd2jiWfPqd1EDHbodfyT693hCqyuduAb7QLlCy6X+LNuH7WlVZ13C7w+bF0q8svOnqd4xd7Sri35b3S3+2P6as1pwADC3dxyT8GrrzKtmv+SzwXUlwXKqI9oon9EB0+5QvekXcRCxHa1OpyTuFrh82gNK1AJponyZjPNp/uSrPY1uczP7xw3GULIrogMgAMPSOCzcre3b4XShn/wAl9R1YfIsXERfriPOWaekcAAAAACld1bFN+u96XFt46vDscntbKrGV7Venk+h8msLzWF5yd9XT7kLIjowMNzDRTEZJNWtZppNPV4UbeYuemVfObYKJ0m7T8XbQ0TxFSg3a1slKL4vtEWbmvVl4rzbBTTMRdp+KSbouj95cXjnRoVKkN5pR1oxzWaW1G/E2q6rmsQp8hzDDWcJs3K4idZ6EY/pHEvutb/k0czc9Mrr7XwX4tPxaevRlTlKE04zi3GUXsaa8zNcxpOkp9FdNdMVUzrEvgw9tzodifgt3b1P8dZQn6NWWxm2xXsXIlW5rhfaMJXR4744w9CRaaTXA9q/Au3yvcrbdo4lnz6ndRAx26HX8k+vd4QqsrnbgG+0C5Qsul/izbh+1pVWddwu8PmxdKvLLzp6neMXe0q4t+W90t/tj+mrNac4MSBgXhuXWO9WMJP8A3SdTg4PN+xcYSnS3xfNuUV/nMZMenoVfp9yhe9Iu4ivxHa1O0yTuFrh82gNK1AJponyZjPNp/uSrPY1uczP7xw3GULIrogMuDAysLtt+rUaa/wBk4x/NnqiNqqIaMTd5q1VX5Q9I21PUhCP1Yxj+SyL6I0jR8irq2qpq83YZeQAAAAY2JXaoUqtWXBThKW32LgPNU7MTLbYtTduU248Z0ecL25lWqVKkuGpOUn73nkUVU7UzL65ZtRat00RuiNHSYbW50Pwx3V3b0ss46ynPmR2s22KNu5EK7NcTGHwtdfjppHGXoSKySS4FsRdvlUzr0uQAAClN1XC95u98SyhcR1lkv8lsZVYyjZr1830Pk1iudwuxO+no93ghhEdGBiV/6DYp4VZ0Jt5zjHUnzo7OzIurFe3biXy3N8L7Pi66I3T0x70U3aOJZ8+p3URsduheck+vd4QqsrnbgG+0C5Qsul/izbh+1pVWddwu8PmxdKvLLzp6nePN7r1cW/Le6W/2x/TVGtODA3+hmjs7+vGGTVGDUqsvNq/VT9LN9izNyrTwVWbZjTg7M1f9p3Qvy3oxpxjCCyjFKMV6Ei6iIiNIfMK65rqmqrfKhNPuUL3pF3EU2I7Wp9PyTuFrh82gNK1AJponyZjPNp/uSrPY1uczP7xw3GUKIjogwyAWfuV6LNPwyvHLzUIv9ZtFjg7H/epxfKTNNf8A81uf3f8Ai0CxcaAAAAABCd1a9nG1jRpxlKVeaUtWLbUFt834ETGVTFGkeLouTdmirEzcrnSKY/2p7wKt9nU6uXwKvZnyd/z9r1R8YPAq32dTq5/AbM+Rz9r1R8YWVuQYPKPhFxUi4vZShrJp+lvb+KLDBW9NapcdyoxlNWxZonXxn5LNJ7jwAAAhm6lhLuLTXgs50JKaSWbcXsaX5kXF29q3r5L/AJOYuLGK2at1XQpvwKt9nU6ufwKrZnyfQufteqPjB4FW+zqdXL4DZnyOfteqPjCxtyK7qU517epGcYzSqQ1oyS1lsfD7MifgqpjWmXI8qLVFdNN6iYmY6J6WVux0ZzhZ6kZSynUz1Yt/4r0HrHRMxGjRyVrpprubU6dEKv8AAq32dTq5fArtmfJ2vP2vVHxg8CrfZ1Orl8Bsz5HP2vVHxhvdBrWrG/s3KE0lU2twkkvovz5G2xTPO09Crzm9bnA3YiqN3mx9JbGtO8u9WnUadepk1CWT+l6cjF2iqbk6Q25fft04S3rVHVjx/R1W2i99UaUKFR5+zI8xZuT4NlzNMJRGtVcJLge5lc1GndNUYeeKec2SLeCrnrdCmxnKexRGlmNqf9LUwjCqNpTjSoxUYr82/S2WVFEURpDisTiruJrmu5Oss49o6htO7WrK/vHGE2nUWTUJNP6K8+RTYimedq6H03Jb1uMDaiao3ef6tD4FW+zqdXL4GnZnyWnP2vVHxg8CrfZ1Orn8Bsz5HP2vVHxhMtFbeosNxhOE05Rp5Jxkm+HgXnJVmJ5qtz2ZXKJzDDTExvlEqOE3E+LSqP8A+JLtI3N1Tuhe14uxRvrj4tlZ6GYhW4tCSXplkke6cPcq3Qh3c6wdvfWnWi25rGlKNW8aqSWTVJcTP/16SZZwek61uazLlLVcpm3h40jz8ViQgopJJJLYktiSJ7lJmZnWX0GAAAAAAAAAAAAAOMgwZBkyDDkMuMgGQDIBkGNDIMmQY0Mgzo5A4yAZAcaoHOQDIDkDjIDkAAAAAAAAAAAAAAAAAAAAAAAAAAAAAAAAAAAAAAAAAAAAAAAAAAAAAAAAAAAAAAAAAAAAAAAAAAAAAAAAAAAAAAAAAAAAAAAAAAAAAAAAAAAAAAAAAAAAAAAAAAAAAAAAAAAA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http://www.electroled.ru/ABB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733256"/>
            <a:ext cx="1157505" cy="778397"/>
          </a:xfrm>
          <a:prstGeom prst="rect">
            <a:avLst/>
          </a:prstGeom>
          <a:noFill/>
        </p:spPr>
      </p:pic>
      <p:pic>
        <p:nvPicPr>
          <p:cNvPr id="19470" name="Picture 14" descr="https://encrypted-tbn0.gstatic.com/images?q=tbn:ANd9GcQIkg3B3zH3O-b24Xku4dBe2eYlRMCUiuatj_NQtzRrqDzK0fbcX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077072"/>
            <a:ext cx="2209800" cy="1514475"/>
          </a:xfrm>
          <a:prstGeom prst="rect">
            <a:avLst/>
          </a:prstGeom>
          <a:noFill/>
        </p:spPr>
      </p:pic>
      <p:sp>
        <p:nvSpPr>
          <p:cNvPr id="19472" name="AutoShape 16" descr="data:image/jpeg;base64,/9j/4AAQSkZJRgABAQAAAQABAAD/2wCEAAkGBggGEBQIBxQUEBIWGSAZFhcWEx0eFxkXFR4cGRgYGh0YHiYeGhwmGxsYHzsgJCcpLC4sFh49ODIqNSYrLCoBCQoKDQsNGg4PGTUkHiQwMzEuMTQ1Ki4uMzI1NTU1NTQ1NTEvNTUsMjU1NDQ1MjUsNDAqNDU1NDQvLDUuNDYsLP/AABEIAKgBKwMBIgACEQEDEQH/xAAcAAEAAgMBAQEAAAAAAAAAAAAABgcEBQgDAQL/xABLEAABAwMCAwQFBwkECAcAAAABAAIDBAURBhIHITETIkFRFDJhcYEIFRdCUlORNXSSoaOxs9LTFiNisjNygpSiwcLhGCQ0VHODk//EABsBAQACAwEBAAAAAAAAAAAAAAAEBQMGBwEC/8QALREBAAEDAQYEBQUAAAAAAAAAAAECAxEEBRITITFBBmGBkSJRwdHhFDJicfH/2gAMAwEAAhEDEQA/ALxREQEREBERAREQEREBERAREQEREBERAREQEREBERAREQEREBERAREQEREBERAREQEREBERAREQEREBERAREQEREBERAREQEREBERAREQEREBERAREQEREBERAREQEREBERAREQEREBERAREQEREBERAREQEREBERAREQEREBERAREQEREBERAREQEREBERAREQERafVl/ZpukkrnY3erGD4vd6o93Un2NK8qqimMyyWrVV6uLdEZmZxDJob5RXCaahp3ZkhIDx/rDPLzxzB8iFnrnzS2pZrDWtuUhLg4kS+bmvPePtOe97wF0BFKydoliIc0jII6EHmCFH09/jRPzW22Nlzs65TETmmY6+ff7+r9oiKSpRERAREQEREBERAREQEREBERAREQEREBERAREQEREBERAREQEREBERAVK8UdSfPFV6DAcxQZb7DJ9c/D1fgfNXUqM4j6Z/s/VmWAYhmy9nkD9dnwJz7nDyULW73D5dO7Z/DEWZ1nx/ux8P19cfVE1b/CbUvp8JtFQe/FzZnxjPh/sk49zm+SqBWvwk0x6Ow3yqHef3YgfBn1nfEjHuB81B0e9xYx6tp8RxZnQ1cXrmN3+/8znyWQiIrty8UG4ocSXcPGwOiibO6Yu5F5bgRhuTyB8XBTlc6fKMuXpFxhomnIihBPsdI5xP/C1iCXaJ47u1RXRWisp2QNlJaHiUnDsEtGC0dSNvvIWz4m8X3aDqY7bSwtnc5m9+55G3JIaOQPPuk/guezR12nfRLxH3e0HbQu8jDK5n4hzAfc4Lb3mrq+J92kqKQbTKSWA/VjhZkZx5MZn3oLq4acYJdeVb7ZUwMgxGZGlshOS1zQW4IHg7PwW/4l65k0BSsuMUQnL5RHtLy3GWvdnIB+xjHtXPnCG5/NV5pJHHAe8xH29q0sH/ABFv4K2/lHfkuH85b/DmQZHDfjDPryrdbJaZsAETpNwlLj3S0YwWj7X6lo9Scf66xVlRbGUkbxDK6MOMrgSGOIyRt5dFF/k7/lZ/5u//ADxKecYdC6epLdWXyCna2pJa8ybnZ3SSsDjjdjmHHw8UEZ/8Stf/AOzi/wD1d/KrJ4ecQf7YUEt7uLGUrYpHNd3yWhkbGPLiSBj1j+C554XWmivt2prfc2CWJ5fuaSQDiN7h0IPUA/BdE3vh/Rx2qq0/pljaftgXABxwZO71LiSMhgaggV9+UjFFI6KxUvaMBwJJXlu72hjRkD3uz7Av3pf5QdXd6iK3VVEHOle1gMUvMFxwO68YP6QVRVFhv+lJhPW00kTonbgZId0eWnP1gWPb+IUx03xgggq4a2/0NK4sPKaCLs5mbgWudyO1/InukD2YKC7eI2sZdDUXzrDG2Y72s2ucQO9nnkA+Sh2guNtXrKvis8tMyIPDiXCQkjYxzuhb7MLN4+SNnsvaxHLTLGQR0IIdgqpuBxAvlNn7Mv8ACegtLiLxmqtD1ptUNMyYBjXbjIQe9nlgA+Sk3DTW8uvaN9znibCWyuj2tcXAhrWOzkgfa/UqS4/OBvDsfdR/uKsj5Ov5Jl/OX/w4kGs1B8oOax1dRbBRtf2Mr493pBG7s3FucdmcZxnC/NR8oK420tN0tckTXdC6VzSR7N8QBVR6+/Ktf+czfxHKVcSdW6wvdJDR6ho/RIGvDmu7KQbnta5rRueSPVLjgc/wQXzorW9t11Tmvtm5u07XseMOY7GeeCQQRzBH7wQIVrrjhJo2ulszaRswjDTvM5bnexr+mw4xux18F6cApdPtopKezve+o3B1QJGhrskYbtAJGzkcHJOc5xkBVVxw/LlT7ov4TEHQHDzWTtdUfzq+IQd9zNofu9XHPO0efko1r7jfbtITOtdBGaqdvKTv7Y2H7JOCXOHiAOXnnIH35Pv5H/8Auf8A9KqTiPw71Faq6oquwlnhkkfIyWNhe0iRxd3toO1wzgg46cshBJ4PlJ3Rrs1FJC5vk2RzT+J3D9SujTl+OoKKK8GJ0PaM3hjiCQOeDkdQRgg+RHRcyW/iJW22FtouVLR1MLBt2TUwDwB/iZtcHf4jk559V0XojVdDrC3Nr7ezsQ0GN0f3bmAdwHxGC0g+RHTogrFvylp3HHoLf95P9NWdxD1k7Q1H86siE/fazaX7fWzzzg+XkuRASOYUm1DxF1RqeH0C9TmWLcHbeyjb3m5wcsYD4nxQXjw34wSa+q3Wx9M2ANiMm4Sl3quY3GNg+11z4LI4n8Up+HskMEMDZ+1a52TIW42kDHJpz1VZfJ0/Ksn5s/8AzxLZ/KV/9RR//G//ADNQWFwu4kzcQxUPmhbB2JYBteXZ7Tf5gYxt/Wp2qR+TP6ld/rRfulV3ICIoRr7iBLph7KO3Bj5SNz94JDWnk0d0jmeZ9wHmvi5cpt071SVpNJd1l2LVqMzKbrR6x06zU1I+k5doO9GfJ46fA82/FVv9Md9+7p/0H/1F9HGK+u5COn/Qf/OotWrs1RuyvrPh/aVi5F2jETE5jmj2l9NT3+sbbnAtAOZfNrWnve457vvIXQEEEdM1sMIDWtADQOgA5AD4Ku73W3jRUbb3DDT9pU49J7jsMkxloGH8gRnP+IE55gDR/THffu6f9B/9RYrVdvTZpq6p20NPrNtbt2zjcjl179/x5c+65EVN/THffu6f9B/9RWfpm/RakpmV8WASMPb9l49Zv/P3EKXb1FF2cUte1uyNVoaIuXY5Ty5c21XN/E3ROq9R3Wpr6SkmfGXBrHADBbG1rARz6HBPxXSComfjZcrRWXOhub8tjM0dJshadsrHubGXnIy0ADOcrOqmw1bw2rrhp2hpaWJzquma09mB38Tf6VnvDi13+wU4G8OrhY5Ki6X+F0L9oiia8DOHc5HY+DRn2uXlR8TtRz6dn1C+RnpLKoRNd2TcbCIzjbjB9Y81veD+srvqwyuutTHPtY09m2AsLHOJ6u2BrumORKCoKbhtrO1VDammo5iYpA5pAHPs3ZaevsCubjjYbnqW3Q09oifM8TteWtHMN7OUZPxcB8VDrtxov8VbLX0Gx1siqGREbGkuad2cO65cI3uB8MtUq1Prq66Yu9G6eVjrVVgbTsbhpI2k7+uAXMkyfBx8kEW4IaK1Bp65PqrvTSQRmBzQ5w5bi6MgdfIH8FZPFi2Vl5tFTRW5jpZXbNrGjJOJY3HHwBPwUf4b6m1Lr011wfKIaUF0dL/csJa8nc1x5ZdsbsyD13+xRf6RuIBqho7bF6f2+DLsbs7Lbn1cY24zJu67cckGn4VaC1LZ7vS1txpZooml+57m4AzG8DPxIHxV66xZdpaGeLT4DqlzC2PLg3BdyLgTyBAJIz4gLZ0kUsMbY6h3aPDQHP2gbnAc3YHIZPPAVcXLW96p9TQ6bje0UrwC5vZtzzjc71sZ6gIK2p38W9Nxm207K3s8YAEImAHTDXbX4HuOFj6R4I6kvsrXXSN1HT577pMB5HiGM9bd7XAD39FMGcZLtaL1UUF3w+hjmfE4iMZiZv2seXAZIBwDnqCfHC9tHcTNQ3m3Xa41cjDJTMaYSI2gAu7TJIAw71R1QWXqzSdNqigksTj2bXNAYQM7HMwWHHiAQOXiMrm6t4aa30pOJaannL2HLJabL+n1mmPvN+IB9imLOJ+urPR02qK6SmqKaaR0fZGMNflhcD6rRj1HcwTjlkeCkWreI93prpa6S1PEdNVsge9jo2lxE8pBGSCQdmByKCq6fh1rnVs5mq6eoMjyN8tSHM8hkuk5nAA5DJwOQXR+hdJxaLoY7TGd7m5dI7HrSO5uPu6AexoUM0brq+Xa/V9kq3h9PCJuzYI2g/3crGtG4DJ5EjmVE6Ti9qeprDFdqiG2tEjR2MtK4gNJw4F20vBA8yAT4tCCO6z4c6rr7lWVVLRzPjfUSuY4N5Oa57iCOfQjmpDqqbiZrWmbZqm39lEC0nYwgks6ZdI8gDx5YW44pay1vo2raKWeAU9Q49g0Rtc5rWbAd5czzd4Er04j601joWnt8M08PpMna9u9sTXMOxzNhbuYMYa7wAQbLgvwyuOjDLcr3tbLK0MbG1wdtaDuJcRyJJA5AnAHXnyhHFvQepL3d6itttLLLE4R7XtbyO2NgOOfmCPgppwp1/qHU9RU0VyLKmCJpLamOIsaXAgNbzAB3NJcAQD3VqdE8TNR3q2XW5V0jXS00bHRERNABcJM5AGHeqOqCW8FbJcLBbPRLrG6GTtXna4YODtwf1FV3qOg4qWq4VF4t7J2iV5IEDhLHsHdYCznnDQBlzAeS3nCriFf9V1ccNzqmOaQ8uhFLjIa04PaNGBzwcexai6cW9VNrpqarlitbWOwyOalc4EA47zg1z+mDuHI55YQRWXQfEDXNSau5U83avwHSTsETQAAB1DeQHg0Eq/tCaMboi3C1Nd2kh3PkcBgOkeMHAPgAGt9u3wypJTSsnY2WJwe1wBDm9HAjII9h6r1QcjM4YawBB9CqP0P+6vvjVZLhfrX6Jao3zSdqw7WDJwN2T+5a3ROuL1er9XWKte11PD2vZtEbQR2crGNy4DJ7riOa0WvdY690zcm2uCeAMqH/wDlx2bTtY9+xgeSzORyzjKDF4G6Mv8Ap65SVV3ppYIzA5oc9uBuL4yB78A/gthx60ne9Rz0slngknDGODixucEuBAK9tf6v1npY262QzQipnaWyuEbSx0he1oIy3IHe8B8FmaJ4hahbdn6N1cIpJQDtkiGObWdpg4wC0s55wCD19geXALTN4022sbeYJKfeY9u8Y3bRJnHuyPxVtIiDEu1zgs0EldVHDGNyfb5Ae0nA+K52utynvE0ldVHL3uyfZ5AewDA9wVtcSrVf7+I6C0xboR3nu7Rg3O6BuHOBwBk+9w8lAvoy1R9x+1j/AJ1V6viXKt2mJxDe/Dv6TSWZvXblMV1fOYzEe/fr7Iuptwt01871PzhUDMUBBGejpPqj4et8G+awfoy1R9x+1j/nVxaYsUWnKWOgjwSBl5+08+sfx5e4BY9Np6przVHKEzbe2LNGlmixXFVVXLlMTiO/T2ZN4tcF6gkoKr1Xtx7QfBw9oOD8FztdLdPaJn0NUMPY4tPw6EewjB9xXSqr/iVoapvzmXC0MDpfVkbuAy3q12XEDI5j3EeSl6yzNynep6woPDu0qdLemzdnFFXz6RP5+yoFM+GGp/mWp9CqDiGYgc+jZPqu+Pqn3jyWJ9GWqPuP2sf86fRnqj7j9rH/ADqut0XbdUVRTPs3HV6nZ+rs1Wa71OJ/lT79V7qFUfCm1UUtdWMkmLq5kjJQSzDROS5xZ3OoJ5Zz8Vv9LvuhpWMvbCydvdd3mndjo/LSeo6+0FbZXtM5jLlV2jh1zRmJx3jnCCU/CCz09tk0u2WcwyS9sXZZ2gcA0YB2bcd0eHiVl6f4bw6cilpKWsrnskiMTRJMHCIH60Q27WuHgcKYIvWNWsXADSTIHUju2dITkTGX+8b05AACPHI9WE94+zG5uXC+13a2xaarZJnxwkGOQlvat25wM7duNpLcY6AeIypiiDVaY05R6TpY7Tbs9nGDzdjc4uJc5ziAOZJWp+jq3fO39sO0l7fGNmW9n/o+x+zu9Xn16qVogKK1XDu3VV1Zqx8komYAAwFvZ8mlnPu7uh81KkQQqDhPZI6msuM5km9Ma9ssby3YBI8SEtw0OBDmjBzyx5rysXCG0afpau000s7mVbQ2QuLNzQ3djbhgGe8eoPQKdIgrCh+T5pile2WokqZ2tOezfI0MPsOxgOPcQpDrXhlZ9bCJ9SXwSQjEb4iAQ3qGkEEYB5jGMeClyIIdorhhatEulqaR8s08o2ulkcC4AnJDcDAycHJySQFqPoNs874zcqqtqoozlkMs4LBnqPVBAOBnbjOOqshEET1tw4tuuXQSV75Yuw3bBGWgHftJzuafsDphfdbcOrdrp0EtxfKzsC4tEe3B3lpO7c059QfiVK0QRLS/Deg0hPNV2madscxJdAS0xDJJG0bdw25wDnp1ysKxcIbRp+lq7TTSzuZVtDZC4s3NDdwG3DAPrHqD0CnSIINpPhRR6PmZVUNXWuawuPYvlHYkvaWkuY1oB6594Cwq3glbLm/Nwq6+aHeZOxfOCze4kuI7vLOTzGDz6qxkQQm56MudxudJUMkENupYwGwskeHPe31Q5oAGwYYMEnkwjxU2REFaXbgRZLvUzXSSoqmPme57gxzAAXkuIHczjJ8St7qXhtbtUVVNdquSVj6fbsDC3adjt43ZaT18iFLkQRDXHDS3a7khqa6WaJ0IIb2RaPWIOe80nOQOi+aO4XWTRkr6+lMs9Q8EGWZ4c4A9cYAAz4nmfapgiCO6a0VT6ZnqK6CapmNQ7c5ssu5reZPdGB54ycnACkSIgIiICIiAiIgIiICIiAiIgIiICIiAiIgIiICI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4" name="AutoShape 18" descr="data:image/jpeg;base64,/9j/4AAQSkZJRgABAQAAAQABAAD/2wCEAAkGBggGEBQIBxQUEBIWGSAZFhcWEx0eFxkXFR4cGRgYGh0YHiYeGhwmGxsYHzsgJCcpLC4sFh49ODIqNSYrLCoBCQoKDQsNGg4PGTUkHiQwMzEuMTQ1Ki4uMzI1NTU1NTQ1NTEvNTUsMjU1NDQ1MjUsNDAqNDU1NDQvLDUuNDYsLP/AABEIAKgBKwMBIgACEQEDEQH/xAAcAAEAAgMBAQEAAAAAAAAAAAAABgcEBQgDAQL/xABLEAABAwMCAwQFBwkECAcAAAABAAIDBAURBhIHITETIkFRFDJhcYEIFRdCUlORNXSSoaOxs9LTFiNisjNygpSiwcLhGCQ0VHODk//EABsBAQACAwEBAAAAAAAAAAAAAAAEBQMGBwEC/8QALREBAAEDAQYEBQUAAAAAAAAAAAECAxEEBRITITFBBmGBkSJRwdHhFDJicfH/2gAMAwEAAhEDEQA/ALxREQEREBERAREQEREBERAREQEREBERAREQEREBERAREQEREBERAREQEREBERAREQEREBERAREQEREBERAREQEREBERAREQEREBERAREQEREBERAREQEREBERAREQEREBERAREQEREBERAREQEREBERAREQEREBERAREQEREBERAREQEREBERAREQEREBERAREQERafVl/ZpukkrnY3erGD4vd6o93Un2NK8qqimMyyWrVV6uLdEZmZxDJob5RXCaahp3ZkhIDx/rDPLzxzB8iFnrnzS2pZrDWtuUhLg4kS+bmvPePtOe97wF0BFKydoliIc0jII6EHmCFH09/jRPzW22Nlzs65TETmmY6+ff7+r9oiKSpRERAREQEREBERAREQEREBERAREQEREBERAREQEREBERAREQEREBERAVK8UdSfPFV6DAcxQZb7DJ9c/D1fgfNXUqM4j6Z/s/VmWAYhmy9nkD9dnwJz7nDyULW73D5dO7Z/DEWZ1nx/ux8P19cfVE1b/CbUvp8JtFQe/FzZnxjPh/sk49zm+SqBWvwk0x6Ow3yqHef3YgfBn1nfEjHuB81B0e9xYx6tp8RxZnQ1cXrmN3+/8znyWQiIrty8UG4ocSXcPGwOiibO6Yu5F5bgRhuTyB8XBTlc6fKMuXpFxhomnIihBPsdI5xP/C1iCXaJ47u1RXRWisp2QNlJaHiUnDsEtGC0dSNvvIWz4m8X3aDqY7bSwtnc5m9+55G3JIaOQPPuk/guezR12nfRLxH3e0HbQu8jDK5n4hzAfc4Lb3mrq+J92kqKQbTKSWA/VjhZkZx5MZn3oLq4acYJdeVb7ZUwMgxGZGlshOS1zQW4IHg7PwW/4l65k0BSsuMUQnL5RHtLy3GWvdnIB+xjHtXPnCG5/NV5pJHHAe8xH29q0sH/ABFv4K2/lHfkuH85b/DmQZHDfjDPryrdbJaZsAETpNwlLj3S0YwWj7X6lo9Scf66xVlRbGUkbxDK6MOMrgSGOIyRt5dFF/k7/lZ/5u//ADxKecYdC6epLdWXyCna2pJa8ybnZ3SSsDjjdjmHHw8UEZ/8Stf/AOzi/wD1d/KrJ4ecQf7YUEt7uLGUrYpHNd3yWhkbGPLiSBj1j+C554XWmivt2prfc2CWJ5fuaSQDiN7h0IPUA/BdE3vh/Rx2qq0/pljaftgXABxwZO71LiSMhgaggV9+UjFFI6KxUvaMBwJJXlu72hjRkD3uz7Av3pf5QdXd6iK3VVEHOle1gMUvMFxwO68YP6QVRVFhv+lJhPW00kTonbgZId0eWnP1gWPb+IUx03xgggq4a2/0NK4sPKaCLs5mbgWudyO1/InukD2YKC7eI2sZdDUXzrDG2Y72s2ucQO9nnkA+Sh2guNtXrKvis8tMyIPDiXCQkjYxzuhb7MLN4+SNnsvaxHLTLGQR0IIdgqpuBxAvlNn7Mv8ACegtLiLxmqtD1ptUNMyYBjXbjIQe9nlgA+Sk3DTW8uvaN9znibCWyuj2tcXAhrWOzkgfa/UqS4/OBvDsfdR/uKsj5Ov5Jl/OX/w4kGs1B8oOax1dRbBRtf2Mr493pBG7s3FucdmcZxnC/NR8oK420tN0tckTXdC6VzSR7N8QBVR6+/Ktf+czfxHKVcSdW6wvdJDR6ho/RIGvDmu7KQbnta5rRueSPVLjgc/wQXzorW9t11Tmvtm5u07XseMOY7GeeCQQRzBH7wQIVrrjhJo2ulszaRswjDTvM5bnexr+mw4xux18F6cApdPtopKezve+o3B1QJGhrskYbtAJGzkcHJOc5xkBVVxw/LlT7ov4TEHQHDzWTtdUfzq+IQd9zNofu9XHPO0efko1r7jfbtITOtdBGaqdvKTv7Y2H7JOCXOHiAOXnnIH35Pv5H/8Auf8A9KqTiPw71Faq6oquwlnhkkfIyWNhe0iRxd3toO1wzgg46cshBJ4PlJ3Rrs1FJC5vk2RzT+J3D9SujTl+OoKKK8GJ0PaM3hjiCQOeDkdQRgg+RHRcyW/iJW22FtouVLR1MLBt2TUwDwB/iZtcHf4jk559V0XojVdDrC3Nr7ezsQ0GN0f3bmAdwHxGC0g+RHTogrFvylp3HHoLf95P9NWdxD1k7Q1H86siE/fazaX7fWzzzg+XkuRASOYUm1DxF1RqeH0C9TmWLcHbeyjb3m5wcsYD4nxQXjw34wSa+q3Wx9M2ANiMm4Sl3quY3GNg+11z4LI4n8Up+HskMEMDZ+1a52TIW42kDHJpz1VZfJ0/Ksn5s/8AzxLZ/KV/9RR//G//ADNQWFwu4kzcQxUPmhbB2JYBteXZ7Tf5gYxt/Wp2qR+TP6ld/rRfulV3ICIoRr7iBLph7KO3Bj5SNz94JDWnk0d0jmeZ9wHmvi5cpt071SVpNJd1l2LVqMzKbrR6x06zU1I+k5doO9GfJ46fA82/FVv9Md9+7p/0H/1F9HGK+u5COn/Qf/OotWrs1RuyvrPh/aVi5F2jETE5jmj2l9NT3+sbbnAtAOZfNrWnve457vvIXQEEEdM1sMIDWtADQOgA5AD4Ku73W3jRUbb3DDT9pU49J7jsMkxloGH8gRnP+IE55gDR/THffu6f9B/9RYrVdvTZpq6p20NPrNtbt2zjcjl179/x5c+65EVN/THffu6f9B/9RWfpm/RakpmV8WASMPb9l49Zv/P3EKXb1FF2cUte1uyNVoaIuXY5Ty5c21XN/E3ROq9R3Wpr6SkmfGXBrHADBbG1rARz6HBPxXSComfjZcrRWXOhub8tjM0dJshadsrHubGXnIy0ADOcrOqmw1bw2rrhp2hpaWJzquma09mB38Tf6VnvDi13+wU4G8OrhY5Ki6X+F0L9oiia8DOHc5HY+DRn2uXlR8TtRz6dn1C+RnpLKoRNd2TcbCIzjbjB9Y81veD+srvqwyuutTHPtY09m2AsLHOJ6u2BrumORKCoKbhtrO1VDammo5iYpA5pAHPs3ZaevsCubjjYbnqW3Q09oifM8TteWtHMN7OUZPxcB8VDrtxov8VbLX0Gx1siqGREbGkuad2cO65cI3uB8MtUq1Prq66Yu9G6eVjrVVgbTsbhpI2k7+uAXMkyfBx8kEW4IaK1Bp65PqrvTSQRmBzQ5w5bi6MgdfIH8FZPFi2Vl5tFTRW5jpZXbNrGjJOJY3HHwBPwUf4b6m1Lr011wfKIaUF0dL/csJa8nc1x5ZdsbsyD13+xRf6RuIBqho7bF6f2+DLsbs7Lbn1cY24zJu67cckGn4VaC1LZ7vS1txpZooml+57m4AzG8DPxIHxV66xZdpaGeLT4DqlzC2PLg3BdyLgTyBAJIz4gLZ0kUsMbY6h3aPDQHP2gbnAc3YHIZPPAVcXLW96p9TQ6bje0UrwC5vZtzzjc71sZ6gIK2p38W9Nxm207K3s8YAEImAHTDXbX4HuOFj6R4I6kvsrXXSN1HT577pMB5HiGM9bd7XAD39FMGcZLtaL1UUF3w+hjmfE4iMZiZv2seXAZIBwDnqCfHC9tHcTNQ3m3Xa41cjDJTMaYSI2gAu7TJIAw71R1QWXqzSdNqigksTj2bXNAYQM7HMwWHHiAQOXiMrm6t4aa30pOJaannL2HLJabL+n1mmPvN+IB9imLOJ+urPR02qK6SmqKaaR0fZGMNflhcD6rRj1HcwTjlkeCkWreI93prpa6S1PEdNVsge9jo2lxE8pBGSCQdmByKCq6fh1rnVs5mq6eoMjyN8tSHM8hkuk5nAA5DJwOQXR+hdJxaLoY7TGd7m5dI7HrSO5uPu6AexoUM0brq+Xa/V9kq3h9PCJuzYI2g/3crGtG4DJ5EjmVE6Ti9qeprDFdqiG2tEjR2MtK4gNJw4F20vBA8yAT4tCCO6z4c6rr7lWVVLRzPjfUSuY4N5Oa57iCOfQjmpDqqbiZrWmbZqm39lEC0nYwgks6ZdI8gDx5YW44pay1vo2raKWeAU9Q49g0Rtc5rWbAd5czzd4Er04j601joWnt8M08PpMna9u9sTXMOxzNhbuYMYa7wAQbLgvwyuOjDLcr3tbLK0MbG1wdtaDuJcRyJJA5AnAHXnyhHFvQepL3d6itttLLLE4R7XtbyO2NgOOfmCPgppwp1/qHU9RU0VyLKmCJpLamOIsaXAgNbzAB3NJcAQD3VqdE8TNR3q2XW5V0jXS00bHRERNABcJM5AGHeqOqCW8FbJcLBbPRLrG6GTtXna4YODtwf1FV3qOg4qWq4VF4t7J2iV5IEDhLHsHdYCznnDQBlzAeS3nCriFf9V1ccNzqmOaQ8uhFLjIa04PaNGBzwcexai6cW9VNrpqarlitbWOwyOalc4EA47zg1z+mDuHI55YQRWXQfEDXNSau5U83avwHSTsETQAAB1DeQHg0Eq/tCaMboi3C1Nd2kh3PkcBgOkeMHAPgAGt9u3wypJTSsnY2WJwe1wBDm9HAjII9h6r1QcjM4YawBB9CqP0P+6vvjVZLhfrX6Jao3zSdqw7WDJwN2T+5a3ROuL1er9XWKte11PD2vZtEbQR2crGNy4DJ7riOa0WvdY690zcm2uCeAMqH/wDlx2bTtY9+xgeSzORyzjKDF4G6Mv8Ap65SVV3ppYIzA5oc9uBuL4yB78A/gthx60ne9Rz0slngknDGODixucEuBAK9tf6v1npY262QzQipnaWyuEbSx0he1oIy3IHe8B8FmaJ4hahbdn6N1cIpJQDtkiGObWdpg4wC0s55wCD19geXALTN4022sbeYJKfeY9u8Y3bRJnHuyPxVtIiDEu1zgs0EldVHDGNyfb5Ae0nA+K52utynvE0ldVHL3uyfZ5AewDA9wVtcSrVf7+I6C0xboR3nu7Rg3O6BuHOBwBk+9w8lAvoy1R9x+1j/AJ1V6viXKt2mJxDe/Dv6TSWZvXblMV1fOYzEe/fr7Iuptwt01871PzhUDMUBBGejpPqj4et8G+awfoy1R9x+1j/nVxaYsUWnKWOgjwSBl5+08+sfx5e4BY9Np6przVHKEzbe2LNGlmixXFVVXLlMTiO/T2ZN4tcF6gkoKr1Xtx7QfBw9oOD8FztdLdPaJn0NUMPY4tPw6EewjB9xXSqr/iVoapvzmXC0MDpfVkbuAy3q12XEDI5j3EeSl6yzNynep6woPDu0qdLemzdnFFXz6RP5+yoFM+GGp/mWp9CqDiGYgc+jZPqu+Pqn3jyWJ9GWqPuP2sf86fRnqj7j9rH/ADqut0XbdUVRTPs3HV6nZ+rs1Wa71OJ/lT79V7qFUfCm1UUtdWMkmLq5kjJQSzDROS5xZ3OoJ5Zz8Vv9LvuhpWMvbCydvdd3mndjo/LSeo6+0FbZXtM5jLlV2jh1zRmJx3jnCCU/CCz09tk0u2WcwyS9sXZZ2gcA0YB2bcd0eHiVl6f4bw6cilpKWsrnskiMTRJMHCIH60Q27WuHgcKYIvWNWsXADSTIHUju2dITkTGX+8b05AACPHI9WE94+zG5uXC+13a2xaarZJnxwkGOQlvat25wM7duNpLcY6AeIypiiDVaY05R6TpY7Tbs9nGDzdjc4uJc5ziAOZJWp+jq3fO39sO0l7fGNmW9n/o+x+zu9Xn16qVogKK1XDu3VV1Zqx8komYAAwFvZ8mlnPu7uh81KkQQqDhPZI6msuM5km9Ma9ssby3YBI8SEtw0OBDmjBzyx5rysXCG0afpau000s7mVbQ2QuLNzQ3djbhgGe8eoPQKdIgrCh+T5pile2WokqZ2tOezfI0MPsOxgOPcQpDrXhlZ9bCJ9SXwSQjEb4iAQ3qGkEEYB5jGMeClyIIdorhhatEulqaR8s08o2ulkcC4AnJDcDAycHJySQFqPoNs874zcqqtqoozlkMs4LBnqPVBAOBnbjOOqshEET1tw4tuuXQSV75Yuw3bBGWgHftJzuafsDphfdbcOrdrp0EtxfKzsC4tEe3B3lpO7c059QfiVK0QRLS/Deg0hPNV2madscxJdAS0xDJJG0bdw25wDnp1ysKxcIbRp+lq7TTSzuZVtDZC4s3NDdwG3DAPrHqD0CnSIINpPhRR6PmZVUNXWuawuPYvlHYkvaWkuY1oB6594Cwq3glbLm/Nwq6+aHeZOxfOCze4kuI7vLOTzGDz6qxkQQm56MudxudJUMkENupYwGwskeHPe31Q5oAGwYYMEnkwjxU2REFaXbgRZLvUzXSSoqmPme57gxzAAXkuIHczjJ8St7qXhtbtUVVNdquSVj6fbsDC3adjt43ZaT18iFLkQRDXHDS3a7khqa6WaJ0IIb2RaPWIOe80nOQOi+aO4XWTRkr6+lMs9Q8EGWZ4c4A9cYAAz4nmfapgiCO6a0VT6ZnqK6CapmNQ7c5ssu5reZPdGB54ycnACkSIgIiICIiAiIgIiICIiAiIgIiICIiAiIgIiICI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6" name="AutoShape 20" descr="data:image/jpeg;base64,/9j/4AAQSkZJRgABAQAAAQABAAD/2wCEAAkGBggGEBQIBxQUEBIWGSAZFhcWEx0eFxkXFR4cGRgYGh0YHiYeGhwmGxsYHzsgJCcpLC4sFh49ODIqNSYrLCoBCQoKDQsNGg4PGTUkHiQwMzEuMTQ1Ki4uMzI1NTU1NTQ1NTEvNTUsMjU1NDQ1MjUsNDAqNDU1NDQvLDUuNDYsLP/AABEIAKgBKwMBIgACEQEDEQH/xAAcAAEAAgMBAQEAAAAAAAAAAAAABgcEBQgDAQL/xABLEAABAwMCAwQFBwkECAcAAAABAAIDBAURBhIHITETIkFRFDJhcYEIFRdCUlORNXSSoaOxs9LTFiNisjNygpSiwcLhGCQ0VHODk//EABsBAQACAwEBAAAAAAAAAAAAAAAEBQMGBwEC/8QALREBAAEDAQYEBQUAAAAAAAAAAAECAxEEBRITITFBBmGBkSJRwdHhFDJicfH/2gAMAwEAAhEDEQA/ALxREQEREBERAREQEREBERAREQEREBERAREQEREBERAREQEREBERAREQEREBERAREQEREBERAREQEREBERAREQEREBERAREQEREBERAREQEREBERAREQEREBERAREQEREBERAREQEREBERAREQEREBERAREQEREBERAREQEREBERAREQEREBERAREQEREBERAREQERafVl/ZpukkrnY3erGD4vd6o93Un2NK8qqimMyyWrVV6uLdEZmZxDJob5RXCaahp3ZkhIDx/rDPLzxzB8iFnrnzS2pZrDWtuUhLg4kS+bmvPePtOe97wF0BFKydoliIc0jII6EHmCFH09/jRPzW22Nlzs65TETmmY6+ff7+r9oiKSpRERAREQEREBERAREQEREBERAREQEREBERAREQEREBERAREQEREBERAVK8UdSfPFV6DAcxQZb7DJ9c/D1fgfNXUqM4j6Z/s/VmWAYhmy9nkD9dnwJz7nDyULW73D5dO7Z/DEWZ1nx/ux8P19cfVE1b/CbUvp8JtFQe/FzZnxjPh/sk49zm+SqBWvwk0x6Ow3yqHef3YgfBn1nfEjHuB81B0e9xYx6tp8RxZnQ1cXrmN3+/8znyWQiIrty8UG4ocSXcPGwOiibO6Yu5F5bgRhuTyB8XBTlc6fKMuXpFxhomnIihBPsdI5xP/C1iCXaJ47u1RXRWisp2QNlJaHiUnDsEtGC0dSNvvIWz4m8X3aDqY7bSwtnc5m9+55G3JIaOQPPuk/guezR12nfRLxH3e0HbQu8jDK5n4hzAfc4Lb3mrq+J92kqKQbTKSWA/VjhZkZx5MZn3oLq4acYJdeVb7ZUwMgxGZGlshOS1zQW4IHg7PwW/4l65k0BSsuMUQnL5RHtLy3GWvdnIB+xjHtXPnCG5/NV5pJHHAe8xH29q0sH/ABFv4K2/lHfkuH85b/DmQZHDfjDPryrdbJaZsAETpNwlLj3S0YwWj7X6lo9Scf66xVlRbGUkbxDK6MOMrgSGOIyRt5dFF/k7/lZ/5u//ADxKecYdC6epLdWXyCna2pJa8ybnZ3SSsDjjdjmHHw8UEZ/8Stf/AOzi/wD1d/KrJ4ecQf7YUEt7uLGUrYpHNd3yWhkbGPLiSBj1j+C554XWmivt2prfc2CWJ5fuaSQDiN7h0IPUA/BdE3vh/Rx2qq0/pljaftgXABxwZO71LiSMhgaggV9+UjFFI6KxUvaMBwJJXlu72hjRkD3uz7Av3pf5QdXd6iK3VVEHOle1gMUvMFxwO68YP6QVRVFhv+lJhPW00kTonbgZId0eWnP1gWPb+IUx03xgggq4a2/0NK4sPKaCLs5mbgWudyO1/InukD2YKC7eI2sZdDUXzrDG2Y72s2ucQO9nnkA+Sh2guNtXrKvis8tMyIPDiXCQkjYxzuhb7MLN4+SNnsvaxHLTLGQR0IIdgqpuBxAvlNn7Mv8ACegtLiLxmqtD1ptUNMyYBjXbjIQe9nlgA+Sk3DTW8uvaN9znibCWyuj2tcXAhrWOzkgfa/UqS4/OBvDsfdR/uKsj5Ov5Jl/OX/w4kGs1B8oOax1dRbBRtf2Mr493pBG7s3FucdmcZxnC/NR8oK420tN0tckTXdC6VzSR7N8QBVR6+/Ktf+czfxHKVcSdW6wvdJDR6ho/RIGvDmu7KQbnta5rRueSPVLjgc/wQXzorW9t11Tmvtm5u07XseMOY7GeeCQQRzBH7wQIVrrjhJo2ulszaRswjDTvM5bnexr+mw4xux18F6cApdPtopKezve+o3B1QJGhrskYbtAJGzkcHJOc5xkBVVxw/LlT7ov4TEHQHDzWTtdUfzq+IQd9zNofu9XHPO0efko1r7jfbtITOtdBGaqdvKTv7Y2H7JOCXOHiAOXnnIH35Pv5H/8Auf8A9KqTiPw71Faq6oquwlnhkkfIyWNhe0iRxd3toO1wzgg46cshBJ4PlJ3Rrs1FJC5vk2RzT+J3D9SujTl+OoKKK8GJ0PaM3hjiCQOeDkdQRgg+RHRcyW/iJW22FtouVLR1MLBt2TUwDwB/iZtcHf4jk559V0XojVdDrC3Nr7ezsQ0GN0f3bmAdwHxGC0g+RHTogrFvylp3HHoLf95P9NWdxD1k7Q1H86siE/fazaX7fWzzzg+XkuRASOYUm1DxF1RqeH0C9TmWLcHbeyjb3m5wcsYD4nxQXjw34wSa+q3Wx9M2ANiMm4Sl3quY3GNg+11z4LI4n8Up+HskMEMDZ+1a52TIW42kDHJpz1VZfJ0/Ksn5s/8AzxLZ/KV/9RR//G//ADNQWFwu4kzcQxUPmhbB2JYBteXZ7Tf5gYxt/Wp2qR+TP6ld/rRfulV3ICIoRr7iBLph7KO3Bj5SNz94JDWnk0d0jmeZ9wHmvi5cpt071SVpNJd1l2LVqMzKbrR6x06zU1I+k5doO9GfJ46fA82/FVv9Md9+7p/0H/1F9HGK+u5COn/Qf/OotWrs1RuyvrPh/aVi5F2jETE5jmj2l9NT3+sbbnAtAOZfNrWnve457vvIXQEEEdM1sMIDWtADQOgA5AD4Ku73W3jRUbb3DDT9pU49J7jsMkxloGH8gRnP+IE55gDR/THffu6f9B/9RYrVdvTZpq6p20NPrNtbt2zjcjl179/x5c+65EVN/THffu6f9B/9RWfpm/RakpmV8WASMPb9l49Zv/P3EKXb1FF2cUte1uyNVoaIuXY5Ty5c21XN/E3ROq9R3Wpr6SkmfGXBrHADBbG1rARz6HBPxXSComfjZcrRWXOhub8tjM0dJshadsrHubGXnIy0ADOcrOqmw1bw2rrhp2hpaWJzquma09mB38Tf6VnvDi13+wU4G8OrhY5Ki6X+F0L9oiia8DOHc5HY+DRn2uXlR8TtRz6dn1C+RnpLKoRNd2TcbCIzjbjB9Y81veD+srvqwyuutTHPtY09m2AsLHOJ6u2BrumORKCoKbhtrO1VDammo5iYpA5pAHPs3ZaevsCubjjYbnqW3Q09oifM8TteWtHMN7OUZPxcB8VDrtxov8VbLX0Gx1siqGREbGkuad2cO65cI3uB8MtUq1Prq66Yu9G6eVjrVVgbTsbhpI2k7+uAXMkyfBx8kEW4IaK1Bp65PqrvTSQRmBzQ5w5bi6MgdfIH8FZPFi2Vl5tFTRW5jpZXbNrGjJOJY3HHwBPwUf4b6m1Lr011wfKIaUF0dL/csJa8nc1x5ZdsbsyD13+xRf6RuIBqho7bF6f2+DLsbs7Lbn1cY24zJu67cckGn4VaC1LZ7vS1txpZooml+57m4AzG8DPxIHxV66xZdpaGeLT4DqlzC2PLg3BdyLgTyBAJIz4gLZ0kUsMbY6h3aPDQHP2gbnAc3YHIZPPAVcXLW96p9TQ6bje0UrwC5vZtzzjc71sZ6gIK2p38W9Nxm207K3s8YAEImAHTDXbX4HuOFj6R4I6kvsrXXSN1HT577pMB5HiGM9bd7XAD39FMGcZLtaL1UUF3w+hjmfE4iMZiZv2seXAZIBwDnqCfHC9tHcTNQ3m3Xa41cjDJTMaYSI2gAu7TJIAw71R1QWXqzSdNqigksTj2bXNAYQM7HMwWHHiAQOXiMrm6t4aa30pOJaannL2HLJabL+n1mmPvN+IB9imLOJ+urPR02qK6SmqKaaR0fZGMNflhcD6rRj1HcwTjlkeCkWreI93prpa6S1PEdNVsge9jo2lxE8pBGSCQdmByKCq6fh1rnVs5mq6eoMjyN8tSHM8hkuk5nAA5DJwOQXR+hdJxaLoY7TGd7m5dI7HrSO5uPu6AexoUM0brq+Xa/V9kq3h9PCJuzYI2g/3crGtG4DJ5EjmVE6Ti9qeprDFdqiG2tEjR2MtK4gNJw4F20vBA8yAT4tCCO6z4c6rr7lWVVLRzPjfUSuY4N5Oa57iCOfQjmpDqqbiZrWmbZqm39lEC0nYwgks6ZdI8gDx5YW44pay1vo2raKWeAU9Q49g0Rtc5rWbAd5czzd4Er04j601joWnt8M08PpMna9u9sTXMOxzNhbuYMYa7wAQbLgvwyuOjDLcr3tbLK0MbG1wdtaDuJcRyJJA5AnAHXnyhHFvQepL3d6itttLLLE4R7XtbyO2NgOOfmCPgppwp1/qHU9RU0VyLKmCJpLamOIsaXAgNbzAB3NJcAQD3VqdE8TNR3q2XW5V0jXS00bHRERNABcJM5AGHeqOqCW8FbJcLBbPRLrG6GTtXna4YODtwf1FV3qOg4qWq4VF4t7J2iV5IEDhLHsHdYCznnDQBlzAeS3nCriFf9V1ccNzqmOaQ8uhFLjIa04PaNGBzwcexai6cW9VNrpqarlitbWOwyOalc4EA47zg1z+mDuHI55YQRWXQfEDXNSau5U83avwHSTsETQAAB1DeQHg0Eq/tCaMboi3C1Nd2kh3PkcBgOkeMHAPgAGt9u3wypJTSsnY2WJwe1wBDm9HAjII9h6r1QcjM4YawBB9CqP0P+6vvjVZLhfrX6Jao3zSdqw7WDJwN2T+5a3ROuL1er9XWKte11PD2vZtEbQR2crGNy4DJ7riOa0WvdY690zcm2uCeAMqH/wDlx2bTtY9+xgeSzORyzjKDF4G6Mv8Ap65SVV3ppYIzA5oc9uBuL4yB78A/gthx60ne9Rz0slngknDGODixucEuBAK9tf6v1npY262QzQipnaWyuEbSx0he1oIy3IHe8B8FmaJ4hahbdn6N1cIpJQDtkiGObWdpg4wC0s55wCD19geXALTN4022sbeYJKfeY9u8Y3bRJnHuyPxVtIiDEu1zgs0EldVHDGNyfb5Ae0nA+K52utynvE0ldVHL3uyfZ5AewDA9wVtcSrVf7+I6C0xboR3nu7Rg3O6BuHOBwBk+9w8lAvoy1R9x+1j/AJ1V6viXKt2mJxDe/Dv6TSWZvXblMV1fOYzEe/fr7Iuptwt01871PzhUDMUBBGejpPqj4et8G+awfoy1R9x+1j/nVxaYsUWnKWOgjwSBl5+08+sfx5e4BY9Np6przVHKEzbe2LNGlmixXFVVXLlMTiO/T2ZN4tcF6gkoKr1Xtx7QfBw9oOD8FztdLdPaJn0NUMPY4tPw6EewjB9xXSqr/iVoapvzmXC0MDpfVkbuAy3q12XEDI5j3EeSl6yzNynep6woPDu0qdLemzdnFFXz6RP5+yoFM+GGp/mWp9CqDiGYgc+jZPqu+Pqn3jyWJ9GWqPuP2sf86fRnqj7j9rH/ADqut0XbdUVRTPs3HV6nZ+rs1Wa71OJ/lT79V7qFUfCm1UUtdWMkmLq5kjJQSzDROS5xZ3OoJ5Zz8Vv9LvuhpWMvbCydvdd3mndjo/LSeo6+0FbZXtM5jLlV2jh1zRmJx3jnCCU/CCz09tk0u2WcwyS9sXZZ2gcA0YB2bcd0eHiVl6f4bw6cilpKWsrnskiMTRJMHCIH60Q27WuHgcKYIvWNWsXADSTIHUju2dITkTGX+8b05AACPHI9WE94+zG5uXC+13a2xaarZJnxwkGOQlvat25wM7duNpLcY6AeIypiiDVaY05R6TpY7Tbs9nGDzdjc4uJc5ziAOZJWp+jq3fO39sO0l7fGNmW9n/o+x+zu9Xn16qVogKK1XDu3VV1Zqx8komYAAwFvZ8mlnPu7uh81KkQQqDhPZI6msuM5km9Ma9ssby3YBI8SEtw0OBDmjBzyx5rysXCG0afpau000s7mVbQ2QuLNzQ3djbhgGe8eoPQKdIgrCh+T5pile2WokqZ2tOezfI0MPsOxgOPcQpDrXhlZ9bCJ9SXwSQjEb4iAQ3qGkEEYB5jGMeClyIIdorhhatEulqaR8s08o2ulkcC4AnJDcDAycHJySQFqPoNs874zcqqtqoozlkMs4LBnqPVBAOBnbjOOqshEET1tw4tuuXQSV75Yuw3bBGWgHftJzuafsDphfdbcOrdrp0EtxfKzsC4tEe3B3lpO7c059QfiVK0QRLS/Deg0hPNV2madscxJdAS0xDJJG0bdw25wDnp1ysKxcIbRp+lq7TTSzuZVtDZC4s3NDdwG3DAPrHqD0CnSIINpPhRR6PmZVUNXWuawuPYvlHYkvaWkuY1oB6594Cwq3glbLm/Nwq6+aHeZOxfOCze4kuI7vLOTzGDz6qxkQQm56MudxudJUMkENupYwGwskeHPe31Q5oAGwYYMEnkwjxU2REFaXbgRZLvUzXSSoqmPme57gxzAAXkuIHczjJ8St7qXhtbtUVVNdquSVj6fbsDC3adjt43ZaT18iFLkQRDXHDS3a7khqa6WaJ0IIb2RaPWIOe80nOQOi+aO4XWTRkr6+lMs9Q8EGWZ4c4A9cYAAz4nmfapgiCO6a0VT6ZnqK6CapmNQ7c5ssu5reZPdGB54ycnACkSIgIiICIiAiIgIiICIiAiIgIiICIiAiIgIiICI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8" name="AutoShape 22" descr="data:image/jpeg;base64,/9j/4AAQSkZJRgABAQAAAQABAAD/2wCEAAkGBggGEBQIBxQUEBIWGSAZFhcWEx0eFxkXFR4cGRgYGh0YHiYeGhwmGxsYHzsgJCcpLC4sFh49ODIqNSYrLCoBCQoKDQsNGg4PGTUkHiQwMzEuMTQ1Ki4uMzI1NTU1NTQ1NTEvNTUsMjU1NDQ1MjUsNDAqNDU1NDQvLDUuNDYsLP/AABEIAKgBKwMBIgACEQEDEQH/xAAcAAEAAgMBAQEAAAAAAAAAAAAABgcEBQgDAQL/xABLEAABAwMCAwQFBwkECAcAAAABAAIDBAURBhIHITETIkFRFDJhcYEIFRdCUlORNXSSoaOxs9LTFiNisjNygpSiwcLhGCQ0VHODk//EABsBAQACAwEBAAAAAAAAAAAAAAAEBQMGBwEC/8QALREBAAEDAQYEBQUAAAAAAAAAAAECAxEEBRITITFBBmGBkSJRwdHhFDJicfH/2gAMAwEAAhEDEQA/ALxREQEREBERAREQEREBERAREQEREBERAREQEREBERAREQEREBERAREQEREBERAREQEREBERAREQEREBERAREQEREBERAREQEREBERAREQEREBERAREQEREBERAREQEREBERAREQEREBERAREQEREBERAREQEREBERAREQEREBERAREQEREBERAREQEREBERAREQERafVl/ZpukkrnY3erGD4vd6o93Un2NK8qqimMyyWrVV6uLdEZmZxDJob5RXCaahp3ZkhIDx/rDPLzxzB8iFnrnzS2pZrDWtuUhLg4kS+bmvPePtOe97wF0BFKydoliIc0jII6EHmCFH09/jRPzW22Nlzs65TETmmY6+ff7+r9oiKSpRERAREQEREBERAREQEREBERAREQEREBERAREQEREBERAREQEREBERAVK8UdSfPFV6DAcxQZb7DJ9c/D1fgfNXUqM4j6Z/s/VmWAYhmy9nkD9dnwJz7nDyULW73D5dO7Z/DEWZ1nx/ux8P19cfVE1b/CbUvp8JtFQe/FzZnxjPh/sk49zm+SqBWvwk0x6Ow3yqHef3YgfBn1nfEjHuB81B0e9xYx6tp8RxZnQ1cXrmN3+/8znyWQiIrty8UG4ocSXcPGwOiibO6Yu5F5bgRhuTyB8XBTlc6fKMuXpFxhomnIihBPsdI5xP/C1iCXaJ47u1RXRWisp2QNlJaHiUnDsEtGC0dSNvvIWz4m8X3aDqY7bSwtnc5m9+55G3JIaOQPPuk/guezR12nfRLxH3e0HbQu8jDK5n4hzAfc4Lb3mrq+J92kqKQbTKSWA/VjhZkZx5MZn3oLq4acYJdeVb7ZUwMgxGZGlshOS1zQW4IHg7PwW/4l65k0BSsuMUQnL5RHtLy3GWvdnIB+xjHtXPnCG5/NV5pJHHAe8xH29q0sH/ABFv4K2/lHfkuH85b/DmQZHDfjDPryrdbJaZsAETpNwlLj3S0YwWj7X6lo9Scf66xVlRbGUkbxDK6MOMrgSGOIyRt5dFF/k7/lZ/5u//ADxKecYdC6epLdWXyCna2pJa8ybnZ3SSsDjjdjmHHw8UEZ/8Stf/AOzi/wD1d/KrJ4ecQf7YUEt7uLGUrYpHNd3yWhkbGPLiSBj1j+C554XWmivt2prfc2CWJ5fuaSQDiN7h0IPUA/BdE3vh/Rx2qq0/pljaftgXABxwZO71LiSMhgaggV9+UjFFI6KxUvaMBwJJXlu72hjRkD3uz7Av3pf5QdXd6iK3VVEHOle1gMUvMFxwO68YP6QVRVFhv+lJhPW00kTonbgZId0eWnP1gWPb+IUx03xgggq4a2/0NK4sPKaCLs5mbgWudyO1/InukD2YKC7eI2sZdDUXzrDG2Y72s2ucQO9nnkA+Sh2guNtXrKvis8tMyIPDiXCQkjYxzuhb7MLN4+SNnsvaxHLTLGQR0IIdgqpuBxAvlNn7Mv8ACegtLiLxmqtD1ptUNMyYBjXbjIQe9nlgA+Sk3DTW8uvaN9znibCWyuj2tcXAhrWOzkgfa/UqS4/OBvDsfdR/uKsj5Ov5Jl/OX/w4kGs1B8oOax1dRbBRtf2Mr493pBG7s3FucdmcZxnC/NR8oK420tN0tckTXdC6VzSR7N8QBVR6+/Ktf+czfxHKVcSdW6wvdJDR6ho/RIGvDmu7KQbnta5rRueSPVLjgc/wQXzorW9t11Tmvtm5u07XseMOY7GeeCQQRzBH7wQIVrrjhJo2ulszaRswjDTvM5bnexr+mw4xux18F6cApdPtopKezve+o3B1QJGhrskYbtAJGzkcHJOc5xkBVVxw/LlT7ov4TEHQHDzWTtdUfzq+IQd9zNofu9XHPO0efko1r7jfbtITOtdBGaqdvKTv7Y2H7JOCXOHiAOXnnIH35Pv5H/8Auf8A9KqTiPw71Faq6oquwlnhkkfIyWNhe0iRxd3toO1wzgg46cshBJ4PlJ3Rrs1FJC5vk2RzT+J3D9SujTl+OoKKK8GJ0PaM3hjiCQOeDkdQRgg+RHRcyW/iJW22FtouVLR1MLBt2TUwDwB/iZtcHf4jk559V0XojVdDrC3Nr7ezsQ0GN0f3bmAdwHxGC0g+RHTogrFvylp3HHoLf95P9NWdxD1k7Q1H86siE/fazaX7fWzzzg+XkuRASOYUm1DxF1RqeH0C9TmWLcHbeyjb3m5wcsYD4nxQXjw34wSa+q3Wx9M2ANiMm4Sl3quY3GNg+11z4LI4n8Up+HskMEMDZ+1a52TIW42kDHJpz1VZfJ0/Ksn5s/8AzxLZ/KV/9RR//G//ADNQWFwu4kzcQxUPmhbB2JYBteXZ7Tf5gYxt/Wp2qR+TP6ld/rRfulV3ICIoRr7iBLph7KO3Bj5SNz94JDWnk0d0jmeZ9wHmvi5cpt071SVpNJd1l2LVqMzKbrR6x06zU1I+k5doO9GfJ46fA82/FVv9Md9+7p/0H/1F9HGK+u5COn/Qf/OotWrs1RuyvrPh/aVi5F2jETE5jmj2l9NT3+sbbnAtAOZfNrWnve457vvIXQEEEdM1sMIDWtADQOgA5AD4Ku73W3jRUbb3DDT9pU49J7jsMkxloGH8gRnP+IE55gDR/THffu6f9B/9RYrVdvTZpq6p20NPrNtbt2zjcjl179/x5c+65EVN/THffu6f9B/9RWfpm/RakpmV8WASMPb9l49Zv/P3EKXb1FF2cUte1uyNVoaIuXY5Ty5c21XN/E3ROq9R3Wpr6SkmfGXBrHADBbG1rARz6HBPxXSComfjZcrRWXOhub8tjM0dJshadsrHubGXnIy0ADOcrOqmw1bw2rrhp2hpaWJzquma09mB38Tf6VnvDi13+wU4G8OrhY5Ki6X+F0L9oiia8DOHc5HY+DRn2uXlR8TtRz6dn1C+RnpLKoRNd2TcbCIzjbjB9Y81veD+srvqwyuutTHPtY09m2AsLHOJ6u2BrumORKCoKbhtrO1VDammo5iYpA5pAHPs3ZaevsCubjjYbnqW3Q09oifM8TteWtHMN7OUZPxcB8VDrtxov8VbLX0Gx1siqGREbGkuad2cO65cI3uB8MtUq1Prq66Yu9G6eVjrVVgbTsbhpI2k7+uAXMkyfBx8kEW4IaK1Bp65PqrvTSQRmBzQ5w5bi6MgdfIH8FZPFi2Vl5tFTRW5jpZXbNrGjJOJY3HHwBPwUf4b6m1Lr011wfKIaUF0dL/csJa8nc1x5ZdsbsyD13+xRf6RuIBqho7bF6f2+DLsbs7Lbn1cY24zJu67cckGn4VaC1LZ7vS1txpZooml+57m4AzG8DPxIHxV66xZdpaGeLT4DqlzC2PLg3BdyLgTyBAJIz4gLZ0kUsMbY6h3aPDQHP2gbnAc3YHIZPPAVcXLW96p9TQ6bje0UrwC5vZtzzjc71sZ6gIK2p38W9Nxm207K3s8YAEImAHTDXbX4HuOFj6R4I6kvsrXXSN1HT577pMB5HiGM9bd7XAD39FMGcZLtaL1UUF3w+hjmfE4iMZiZv2seXAZIBwDnqCfHC9tHcTNQ3m3Xa41cjDJTMaYSI2gAu7TJIAw71R1QWXqzSdNqigksTj2bXNAYQM7HMwWHHiAQOXiMrm6t4aa30pOJaannL2HLJabL+n1mmPvN+IB9imLOJ+urPR02qK6SmqKaaR0fZGMNflhcD6rRj1HcwTjlkeCkWreI93prpa6S1PEdNVsge9jo2lxE8pBGSCQdmByKCq6fh1rnVs5mq6eoMjyN8tSHM8hkuk5nAA5DJwOQXR+hdJxaLoY7TGd7m5dI7HrSO5uPu6AexoUM0brq+Xa/V9kq3h9PCJuzYI2g/3crGtG4DJ5EjmVE6Ti9qeprDFdqiG2tEjR2MtK4gNJw4F20vBA8yAT4tCCO6z4c6rr7lWVVLRzPjfUSuY4N5Oa57iCOfQjmpDqqbiZrWmbZqm39lEC0nYwgks6ZdI8gDx5YW44pay1vo2raKWeAU9Q49g0Rtc5rWbAd5czzd4Er04j601joWnt8M08PpMna9u9sTXMOxzNhbuYMYa7wAQbLgvwyuOjDLcr3tbLK0MbG1wdtaDuJcRyJJA5AnAHXnyhHFvQepL3d6itttLLLE4R7XtbyO2NgOOfmCPgppwp1/qHU9RU0VyLKmCJpLamOIsaXAgNbzAB3NJcAQD3VqdE8TNR3q2XW5V0jXS00bHRERNABcJM5AGHeqOqCW8FbJcLBbPRLrG6GTtXna4YODtwf1FV3qOg4qWq4VF4t7J2iV5IEDhLHsHdYCznnDQBlzAeS3nCriFf9V1ccNzqmOaQ8uhFLjIa04PaNGBzwcexai6cW9VNrpqarlitbWOwyOalc4EA47zg1z+mDuHI55YQRWXQfEDXNSau5U83avwHSTsETQAAB1DeQHg0Eq/tCaMboi3C1Nd2kh3PkcBgOkeMHAPgAGt9u3wypJTSsnY2WJwe1wBDm9HAjII9h6r1QcjM4YawBB9CqP0P+6vvjVZLhfrX6Jao3zSdqw7WDJwN2T+5a3ROuL1er9XWKte11PD2vZtEbQR2crGNy4DJ7riOa0WvdY690zcm2uCeAMqH/wDlx2bTtY9+xgeSzORyzjKDF4G6Mv8Ap65SVV3ppYIzA5oc9uBuL4yB78A/gthx60ne9Rz0slngknDGODixucEuBAK9tf6v1npY262QzQipnaWyuEbSx0he1oIy3IHe8B8FmaJ4hahbdn6N1cIpJQDtkiGObWdpg4wC0s55wCD19geXALTN4022sbeYJKfeY9u8Y3bRJnHuyPxVtIiDEu1zgs0EldVHDGNyfb5Ae0nA+K52utynvE0ldVHL3uyfZ5AewDA9wVtcSrVf7+I6C0xboR3nu7Rg3O6BuHOBwBk+9w8lAvoy1R9x+1j/AJ1V6viXKt2mJxDe/Dv6TSWZvXblMV1fOYzEe/fr7Iuptwt01871PzhUDMUBBGejpPqj4et8G+awfoy1R9x+1j/nVxaYsUWnKWOgjwSBl5+08+sfx5e4BY9Np6przVHKEzbe2LNGlmixXFVVXLlMTiO/T2ZN4tcF6gkoKr1Xtx7QfBw9oOD8FztdLdPaJn0NUMPY4tPw6EewjB9xXSqr/iVoapvzmXC0MDpfVkbuAy3q12XEDI5j3EeSl6yzNynep6woPDu0qdLemzdnFFXz6RP5+yoFM+GGp/mWp9CqDiGYgc+jZPqu+Pqn3jyWJ9GWqPuP2sf86fRnqj7j9rH/ADqut0XbdUVRTPs3HV6nZ+rs1Wa71OJ/lT79V7qFUfCm1UUtdWMkmLq5kjJQSzDROS5xZ3OoJ5Zz8Vv9LvuhpWMvbCydvdd3mndjo/LSeo6+0FbZXtM5jLlV2jh1zRmJx3jnCCU/CCz09tk0u2WcwyS9sXZZ2gcA0YB2bcd0eHiVl6f4bw6cilpKWsrnskiMTRJMHCIH60Q27WuHgcKYIvWNWsXADSTIHUju2dITkTGX+8b05AACPHI9WE94+zG5uXC+13a2xaarZJnxwkGOQlvat25wM7duNpLcY6AeIypiiDVaY05R6TpY7Tbs9nGDzdjc4uJc5ziAOZJWp+jq3fO39sO0l7fGNmW9n/o+x+zu9Xn16qVogKK1XDu3VV1Zqx8komYAAwFvZ8mlnPu7uh81KkQQqDhPZI6msuM5km9Ma9ssby3YBI8SEtw0OBDmjBzyx5rysXCG0afpau000s7mVbQ2QuLNzQ3djbhgGe8eoPQKdIgrCh+T5pile2WokqZ2tOezfI0MPsOxgOPcQpDrXhlZ9bCJ9SXwSQjEb4iAQ3qGkEEYB5jGMeClyIIdorhhatEulqaR8s08o2ulkcC4AnJDcDAycHJySQFqPoNs874zcqqtqoozlkMs4LBnqPVBAOBnbjOOqshEET1tw4tuuXQSV75Yuw3bBGWgHftJzuafsDphfdbcOrdrp0EtxfKzsC4tEe3B3lpO7c059QfiVK0QRLS/Deg0hPNV2madscxJdAS0xDJJG0bdw25wDnp1ysKxcIbRp+lq7TTSzuZVtDZC4s3NDdwG3DAPrHqD0CnSIINpPhRR6PmZVUNXWuawuPYvlHYkvaWkuY1oB6594Cwq3glbLm/Nwq6+aHeZOxfOCze4kuI7vLOTzGDz6qxkQQm56MudxudJUMkENupYwGwskeHPe31Q5oAGwYYMEnkwjxU2REFaXbgRZLvUzXSSoqmPme57gxzAAXkuIHczjJ8St7qXhtbtUVVNdquSVj6fbsDC3adjt43ZaT18iFLkQRDXHDS3a7khqa6WaJ0IIb2RaPWIOe80nOQOi+aO4XWTRkr6+lMs9Q8EGWZ4c4A9cYAAz4nmfapgiCO6a0VT6ZnqK6CapmNQ7c5ssu5reZPdGB54ycnACkSIgIiICIiAiIgIiICIiAiIgIiICIiAiIgIiICIiAiIgIiICIiAiIgIiICIiAiIgIiICI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80" name="Picture 24" descr="http://www.liderteh.ru/_upload/_images/image_cat/MHI_logo.jpg?PHPSESSID=3012f76a1b0457c0f47ec8cd59fae0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852936"/>
            <a:ext cx="1812842" cy="1224136"/>
          </a:xfrm>
          <a:prstGeom prst="rect">
            <a:avLst/>
          </a:prstGeom>
          <a:noFill/>
        </p:spPr>
      </p:pic>
      <p:sp>
        <p:nvSpPr>
          <p:cNvPr id="19482" name="AutoShape 26" descr="data:image/jpeg;base64,/9j/4AAQSkZJRgABAQAAAQABAAD/2wCEAAkGBxQHEhQUExQWFRQSGB0bGBUXFBYUGRgbGRgWGxQXFRYYICghGB4lGxkVIjEhJSkrLi4uFx8zODQsNyktLiwBCgoKDg0OGxAQGywmICY0Njg4NCwsNCwsLDQvLzQ4MCwsLCwsLCwsLCwsNywvLCwsLCwsLCw0LCwsLCwsLCwsLP/AABEIAKwBJQMBEQACEQEDEQH/xAAcAAEAAwEBAQEBAAAAAAAAAAAABQYHBAMIAgH/xABMEAABAwIBBQoGEAQHAQEAAAABAAIDBBEFBgcSITETIjRBUWFxgZGyFTNzgqGxFCMyNUJSU2Jyg5KTs8HC0RZ0osMXJFRjo9LjQ0T/xAAaAQEAAwEBAQAAAAAAAAAAAAAAAwQFBgIB/8QANxEAAQMCAQgJAwUAAwEAAAAAAAECAwQRBRITITNhcYHBMTI0QVGRsdHwUqHhFBUiI0IkYnJE/9oADAMBAAIRAxEAPwDcUAQBAEAQBAEAQBAROVGMtwGnfKbFw1MafhPPuR6yeYFT00KzSI1CCpnSGNXqU/NllO6pc+mmcXOcXPjcdpJJdI31uHncy0MRpUaiSMTR0Ly9jPw6rV6rG9dPSnM0ZZBrhAEAQBAEAQBAEAQBAEAQBAEAQBAEAQBAEAQBAEAQBAEAQBAEAQBAEAQBAZRl1WOykr46SI72N2hyjTPjXHlDQLea7lW5RMSCBZXd/p3efsYVa9aidIW93xfI/GXWBfwxLBUUw0WjRA5pIwLE8uk0XPKQ6+1eqKf9Qx0cnTyX29j5Wwfp3tkj0JzT3NNwXEW4vBHM3ZI29uQ7HN6iCOpYs0axvVi9xtRSJIxHp3naoyQIAgCAIAgCAIAgCAIAgCAIAgCAIAgCAIAgCAIAgCAIAgCAIAgCAIAgI7KHEhg9NLMfgN3oPG46mDrcQpYIs7IjPEinlzUav8Ch5p8MNQ+aqfrI3jSeNzt9I7psW6/nFamJy5LWxJ88DLwuJXK6V3zxLxlRhQxqmli+E4XYeR7dbPTq6CVm00uakRxpVEWdjVhS80mKEbrSu4vbGA8Wxsg5vgm30lo4pF0SJu9jOwqXrRLv9zSVjmwEAQBAEAQBAEAQBAEAQBAEAQBAEAQBAEAQBAEAQBAEAQBAEAQBAEAQGeZ3sR3OOGAH3ZL3dDdTQekknzVrYVHdzn+Bk4rJZjWJ3lpyUoBg1FEx29IZpPJ4i7fPuea9upUamTOzKqF6mjzUKNU/uS+UDMoY3PYLaD3NLeO17sPW2x6bjiSpp3QORq+Ap6hszVcniZ9iw/hjGWyDUyR4f5st2y9jtM9QWtF/yKNW96cujkZMv/HrEd3Lz6TWlgm8EAQBAEAQBAEAQBAEAQBAEAQBAEAQBAEAQBAEAQBAEAQBAEAQBAEAQGTZUjw3jLIdrWujjP0Rv5O8/sW7Tf1Uav3ryQwqlM7WIzwt7qWrOdi3g+kMbTZ9QdDn0dsh7LN89UcOhy5cpehPiF7EZs3DZOlfilIzZ4t4OqwwmzKgaB+ltjPbdvnrTxGHLiyk6U+KZeGzZEuSvQvxCw54aLSZBNyOMZ59IaTezRd2qphT/wCTmcS5izP4teXXJ6s8IUsEh2vjaT9Kw0vTdZs7MiRzfBTSgflxtd4oSCiJQgCAIAgCAIAgCAIAgCAIAgCAIAgCAIAgCAIAgCAIAgCAIAgCAIAgMpyNb4QxiaQ69B0zx1u0B6Hrcq/4UbW7jDpEy6xzvC5xZ0sR9l1m5g72Bob5zt849haPNUuGx5MOV4kWJyZU2T4FRikMJDmmzmkEHkINwe1X1RFSymc1ytW6Gv5ZSjGsJMwG1scgHJvm6Q6gXDqXP0iZqqyF2odFVrnaXKTYp0Zspt1oIx8Rz2/1l3qcvOIttOvA9Yc69OhalRLwQBAEAQBAEAQBAEAQBAEAQBAEAQBAEAQBAEAQBAEAQBAEAQH5kkEQu4gAcZNh2lfURV0IfFVE6SJnypo6fbUxdTw7u3U7aWZehq+RCtVCnS5PM6MJxqDGQ4wSaYYQHGzha+z3QF14lgfFbLS1z1FOyW6sW9jO80Y3SeokO0Ri5+k657q1sU0Ma1PEycKS73uUpWKVfs+aWX5R7nfacSB2LSiZkMRvghlzPy5Fd4qcqkIzTMl6n2ZgtVGdsLZR1aO6D0k9ixaluTWMd429jcpn5VG5PC/ud+aJ16SQck5/DiUeKa1N3NSTCtSu/kheFmGmEAQBAEAQBAEAQBAEAQBAEAQBAEAQBAEAQBAEAQBAEAQETj2UUGAtvM/fH3Mbd893Q3iHObDnU8FNJMtmp7EE9THCl3r7mcY1nIqKwkQAQM5dT3npJ1DqGrlWxDhkbdL9K/YxpsUkdoZoT7lQrKySuOlK98h5XuLj1X2K+xjWJZqWM98j3rdy3PBezwahme8XUfSb6nLExXrNN3Ceo7eQWQM/sOnxF2xzYBbptJb02VqublSRJt9itQOyWSrs9ymLRMsIC6ZB1GjTYkw8dOXAdDJAfWFnVrf7Yl280NOhd/TK3ZyUsuaEf5SXy5/DjVLFdam7mpdwrUrv5IXpZhphAEAQBAEAQBAEAQBAEAQBAEAQBAEAQBAEAQBAEAQBAUjLfLgYTeGns6bY521sfV8J3NsHHyLSo6FZf5v6PX8GbW16RfwZ1vQyipqHVTi97i57jcucbk9JW61qNSyJoMBz1euU5dJ5L0eQgCA1DM94uo+m31OWJivWabuE9R28q8L/AGC3FY+Mb3qFSGHvK6qZawu+dW5TRchJm/Okq6vGcd+M4TJgzxHKLOcxr+pw2dR0m9LSooZmytymk00LonZLvAkMlJ9wFb86jkHWXRgetQ1Tbqz/ANJzJqN1kk/8qaLmtg3KhB+Uke7sIb+lZGJOvPbwRDYw1toEXxLeqBfCAIAgCAIAgCAIAgCAIAgCAIAgCAIAgCAIAgCAIAgKfnByp8CR7lEfb5Rt+Tbs0uk6wOs8WvQoaTOuyndVPuZ9fV5luS3rL9jHSdLWdZPGuhOcVb6VP4gCAIAgNQzPeLqPpt9TliYr1mm7hPUdvKxluzwdW1jbWE7Wkc+k6KQn7THK7RrlwsXw/KFKt/rmeninscORmH+E62BhF2h2k7oYC6x5jYDrUtZJm4XL80kNFHnJmp80F2zvYfpxQzjaxxYehwuL9Bb/AFLNwqSznM8TTxWO7Ef4GbUtRuDZR8ozR/5I3HurYc26ovgvJTGY/JRyeKc0N0yRpPYNFTstY7mCRyF2+d6XFczVPy5nLtOopWZELW7CXVcnCAIAgCAIAgCAIAgCAIAgCAIAgCAIAgCAIAgCAIDmxOubhsT5X+5jaSee2wDnJsOte42LI5Gp3niR6Marl7jAMVxB+KzPmkO+kN+gcTRzAWHUuqijSNiMb3HJzSrK9Xr3nIpCMIAgCAIDUMz3i6j6bfU5YmK9Zpu4T1Hbzkzv0Gi+CcD3QMbjzg6TPW/sUmFSaHM4/PsR4tHpa/gcWaOHTq5HfFhPaXs/IHtUmKOtEibSLCW/2quwu+cSHdsPn+bouHU9pPous2gdaob87jTr23p3GPYJQeE6iKL5R4B+jffnqbc9S6CaTNxq7wOdgjzkjW+J9CAWXJnXH9QBAEAQBAEAQBAEAQBAEAQBAEAQBAEAQBAEAQBAEBnmdzFdzZFTtPjDpv8Aot1MB5i658xa2FxXcsi92gycVms1I07zL1tmEEAQBAEAQGoZnvF1H02+pyxMV6zTdwnqO3lly3wrwvRysAu9o02cukzXYc5Gk3zlTo5c1Mir0F2sizsKt7yi5oZLVMrfjRX7Ht/daeKp/Wi7TKwlf7HJsLvnAk3LD6g8rWj7T2j81m0KXnb87jUrltA4peaXCt3mkqCNUQ0W/Sd7ojobq89aOKS2Ykad5mYVDdyyL3GqrDN0IAgCAIAgCAIAgCAIAgCAIAgCAIAgCAIAgCAIAgCAw/OFW+za+bXqjswc2iN8PtFy6WgZkwN26fnA5nEH5U67NBXFcKQQBAEBZMDyJqsYAcGCOM/Dku24+a3aey3Oqc1dFFovddhdhoJpdNrJtLfR5rYWj22eRx+YGxj06Sz34q//AC1OOn2NFmExp1nL6e5asn8nocn2vbDpWeQTpO0tmz1qjPUPmVFf3F6CnZCiowllATmYU9H/AAvjLBsiqCdDktJezR0SAC3JblW05/6ijXxTl+DFaz9PWbHc/wAkvnYrNzpo4W63TyDejWSGazYfSLFXwxl5FevQifOZYxN9okYnSq/ORYclMH8B0scXwgLvPK92t2vjtsHMAqtTNnZVcW6aHMxIwl1XJwgCAIAgCAIAgCAIAgCAIAgCAIAgCAIAgCAIAgCAID54xiXd6iZ3xpXnteSuthS0bU2IcjOt5HLtU41IRBAf1rS8gAXJ1ADWSeIAL4q2CIqrZDWcishW4cGzVLQ+Y6ww62x8mrY53PsHFyrCrK9XrkR9Hr+DoKOgbGmVJpX0/JeVmGmEAQBAVzLnAzjNPePx8B04iNtxtaOmw6w1W6OdIn2d1V0KVKyDOsu3rJpQg8nnHLGrbVvbaKlY1rWnYZrBzyPok+hnOrU6JSxLEi6Xen59ytAv6qVJVTQ31/HsX9ZRqBAEAQBAEAQBAEAQBAEAQBAEAQBAEAQBAEAQBAEAQBAfOVY3QkeDtDiOwldexbtQ4+RLPVNp4r0eAgL9mrwEVcjql4u2I6MYPG+1y7zQRbndzLKxOoyW5tO/p3GvhdOjlzru7oNVWGbgQBAeVXN7HY99r6DSbbL2BNrr01LqiHxy2RVM4/xVP+lH3/8A5rX/AGlPr+35Mf8Ad/8Ap9/wf3/FU/6Uff8A/mn7Sn1/b8nz93/6ff8AB5U+c4UwIZRtaCS4gTW1uJLj4vaSSV9dhau0q/7fk+JiqJ0M+/4PX/FU/wClH3//AJr5+0p9f2/J9/d/+n3/AATuR+WhykmdHuIj0WF190072c0Wtoj43oVWroswxHZV9Ph+S1SV2fercm2jxLPU1kdJbdJGMvs0nNbe221zr2jtVJrHO6qXLzntb0rY8PDFP8vD96z916zMn0r5HnOx/UnmdNPUsqhdj2vF7Xa4OF+S4XlzVboVLHtrkdpRTxmxOGAlrpo2uG0GRoI6QSvqRPVLoi+R5WRiLZVQ/Hhin+Xi+9Z+6+5mT6V8j5nWfUnmdyjJDznmbTgue4NaNpcQ0dpX1EVVsh8VURLqR38S0d7eyoPvWeu6m/SzfQvkQ/qYfrTzJGGZtQA5jg5p2FpDgeghQqiotlJkVFS6H8qKhlMNJ7msGy7nBo6LlGtVy2RArkbpVTm8MU/y8P3rP3XvMyfSvkeM7H9SeY8MU/y8P3rP3TMyfSvkM7H9SeZ0U1UyqBMb2vA1EtcHAHkNl5c1zelLHprkd0KcjsfpWEg1MAI1EGaMEEbQdakSnlX/ACvkpGtREmhXJ5ofn+IaT/VU/wB/H+6fppvoXyUfqYfrTzQ7qapZVN0o3te34zXBw7Qo3NVq2cliRrkcl0W5+ppWwNLnODWja4kADpJ2L4iKq2Q+qqIl1I05S0Y//VB96z91N+lm+hfIh/Uw/UnmdNDisGIEiKaOQjaGPa4jpAOpeHxPZ1mqm9D2yVj+qqKdE87adpc9wa0bXOIaBfUNZ514RquWyHtVREupy+GKf5eH71n7r3mZPpXyPGdj+pPM7QdLWNhUZIc0+Iw0x0XyxtdyOe1p7CV7bG9yXRF8jwsjUWyqh5+GKf5eH71n7r7mZPpXyPmdj+pPMw/KqmNJWVDDxSuI6HHSb6CF01M7Khauw5irbkzOTaRSnK4QG85GUQw+ip22sSwOPS/fG/bbqXLVb8uZy7fQ6ukjyIWpsJpVywEAQHLiviZfJu7pXuPrpvPEnVU+dguuOPCAIAgLzmi4XL5E9+NZmK6pN/JTUwnWru5od+eTbS/W/wBpRYT/AL4cyXF/8ceRTMmsEdlBNuTXBh0S65BI1W1aulaNROkLMpUuZ1NTrO/JRbGwZGYE7J6AxOc15Ly67QQNYaLa+hc/V1CTvykS2g6KkgWCPIVbmR5ZTbvXVJ/3HD7O9/Jb1I20DU2HPVjsqdy7SFKslY+kKeTdmNd8YA9ouuPcllVDskW6XMMy0r5K+sn03EiOR7GC+prWuLQAOLZr5Sumo42shbZOlDl6yVz5nXXoVUPB2BvbRir0hoGTQ0ePZ7rtBFl7z7c9mu+1zytM7M52/edGRWIyYfWQBjiGyyMY9t9Tg5wabjjIvqK8VkTXxOunQh7opXMlaiL0qaLnU4D9Yz9SyMM1/A2MT1HEyXDqQ18scQIBle1gJ2DSIFz2rekfkMV3gc/GzLejfE98cww4PPJC5wcY7XcBYG7Q7j6V5hlSViPTvPc8SxSKxV6DSM0HBpvLfoYsfFdY3dzNnCtUu8zLFPHy+Uf3itmLqN3IYk2sdvU66rA301LDVaTSyZxaG69IFpeNfERvCvDZ0dK6K2lCR1OrYWy30KSWbiqfT18TWuIbJpNeOJwDHEXHMQCocQYjoFVe73J8Oe5J0RF0KSmdqte+pZDpHc2RhwbxaTi4Fx5TYAc2vlKgwtjUjV/fcmxWR2cRndYrOD4I7FY6iRrmtFNHpuBvdws42FuZp9CuyzpG5rVTrLYpQ06ytc5F6qEfTVDqR7XxuLXsN2uGogqVzUcmS7oIWPcxyOauk2DLyU1GFOcdr2xE9JfGSufoktVIm/0U6KuW9Kq7jGl0RzZvWR1X7Ooqd+07mGk87N470tK5arZkTOTb6nV0r8uFq7DIctqv2bXVDuIP0B9WAzV1tPat+jZkwNT5pOerX5U7l+aCDVoql5zs4b7HqWTAb2ZtifnM1G/mlnYVmYXLlRqzw5mrisVpEf48ijLTMoFAfReHm8Udtmg3uhcg/rKdizqodC8noIAgOfEWGSKQAXJY4AcpLTYL2xbORVPL0u1UKLgGbSONodVOLnn/AObDotbzFw1uPOLde1ac+JuVbRpZPEy4MLYiXk0qS1Tm7oZhZrHxnlbI8n+suCrtxGdF0rfh7Fh2HQKmhLcTO8rskpMnHA304XmzZALWO3ReOI2v026lr0tY2dLdCmPV0ToFv0oVxXCkXnNFwuXyJ78azMV1Sb+SmphOtXdzQ788e2l+t/tKLCf98OZLi/8AjjyIfNXw76p/rap8T1PEgwvXcDY1z50J88YzLu1RO740rz2vcV1sKWjamxDkZ1vK5dqnhVwGme5h+CSOwr0x2U1FPD25Llab5kzLu1JTO4zDHfp0G39K5aoS0rk2r6nV063iauxDEMpj/nKry8n4jl0tPqWbk9DmKnXP3r6lik94m/zH5uVNO3LuL69gTeV3JnhlL5eL8RquVGpfuX0KFNrmb09TUc6nAfrGfqWJhmv4G7ieo4mX5L8MpfLx99q2qnUv3L6GHTa5m9PU784PvhUdLfw2KKg7O353qTYh2h3D0Lrmh4NN5b9DFnYrrG7uZpYVql3mZYp4+Xyj+8VsxdRu5DEm1jt6lpxf3lovLP706pRdtk3JyL0vYWb/AHI3N/74U/S78N6mruzu+d5Dh/aG/O4kc6/Dh5JveeocM1PH2JsV1ybhkLwXFP5Y9yZK3Wxb+aH2g1Uu7kpTStEzDYctPefzIe9Gueo+1+fM6Os7IvDkY8uhOcNXzYYkI6GbSOqnc53Q0tDvWHrCxKK86W7zfw2X+hb9xlcshmcXO2uJJ6SblbiIiJZDBc5XKqqfhfT4brlrgvhylexo9sbv4/pNvq6wSOtcxRz5mVHL0d51NZBnolb39xhZFtq6c5ZUsfxAbzkZWCuoqd3JGGnpZvD6WrlqtmRM5NvqdXSPy4Wrs9CaVcsBAEAQBAEBwY7hrcXp5YXfDaQDyO2sd1OsepSwyLHIj07iKaNJGKxe8+fCLbV1hyK6C8ZouFy+RPfjWZiuqTfyU1MJ1q7uaHfnj20v1v8AaUWE/wC+HMlxf/HHkQ+avh31T/W1T4nqeJBheu4GwSv3NpPICexYCJdbHQKtkPm8nS612Bx3eTOWEPsetqG8j/WAfzVakW8LVLNalp3Ia1kDNu+H055Glv2Xub+Swa1tp3G/ROyoGqWBVS0YjlJlpNlDGInsjYwODt6HXJF7aydmvkXSU9CyF2UiqqnNVNc+ZuSqIiHTm2wY4lVNkJaGU50iLjSJ+BZu217G+zVZeMQnyIsnvU94bBlyZfchdc6nAfrGfqWdhmv4Glieo4mX5L8MpfLx99q2qnUv3L6GHTa5m9PU784PvhUdLfw2KKg7O353qTYh2h3D0Lrmh4NN5b9DFnYrrG7uZpYVql3mZYp4+Xyj+8VsxdRu5DEm1jt6lpxf3kovLP706pRdtk3JyL0vYWb/AHI3N/74U/S78N6mruzu+d5Dh/aG/O4kc6/Dh5JveeocM1PH2JsV1ybhkLwXFP5Y9yZK3Wxb+aH2g1Uu7kpTStEzDYctPefzIe9Gueo+1+fM6Os7IvDkY8uhOcJzAcW8HwVsfHPE0DnOmGkfYkeepVZ4cuSN3gvL3Qt082bjkb4p89SDVoqBAfSa447MyrOXkuaR5qoh7W8+2gD3Lj8PocdvP0rcw6qykzTulOj5sMPEqTJXOt6O/wBygrVMg0XNNjYic+lefd7+PpA37ewAjocsjFILokqcTZwqe14l3oacsU2ggCAIAgCA48Xr24ZDJK7ZG0npPwR0k2HWpIo1kejU7yOWRI2K5e4+eSb7V1pyCrcvGaLhcvkT341mYrqk38lNTCdau7mh3549tL9b/aUWE/74cyXF/wDHHkQ+avh31T/W1T4nqeJBheu4Gp5QzbhS1DviwyHsY6yxIEypWptT1Nyd2TG5dimBUUe7SMb8ZzR2kBdU9bNVTlI0ynom0nc4jNDEajn0D2xsVWgW9O3j6lrEE/5DuHoaHmvl3SgYPiPeP6tL9SycSS068DXw1b06HhiGceChlkiMUpMT3MJGhYlpIJF3bNS9Mw2R7UcippPL8TjY5Wqi6CEyuqKfGMOFTDAIyJg0HQY12w31t4ubmVmlbJFUZtzr6CvVujlps41ttJU8kKl1LW0xYbF0rGnna9wa4HqKv1TUdC6/h6GdRvVszbeJpedTgP1jP1LGwzX8DaxPUcTL8l+GUvl4++1bVTqX7l9DDptczenqd+cH3wqOlv4bFFQdnb871JsQ7Q7h6F1zQ8Gm8t+hizsV1jd3M0sK1S7zMsU8fL5R/eK2Yuo3chiTax29Tuioa3EYI2tjmkgbcxhrHOYCSdIiw169L0qNXwMeqqqI7v8AElSOeSNERFVvcWnN/kjUQVDKiZhiZFcgO1OcS0tto7QBcm55uqjXVkaxrGxbqpfoKKRsiSPSyIcGdfhw8k3vPUuGanj7EOK65NwyF4Lin8se5MlbrYt/ND7QaqXdyUppWiZhsOWnvP5kPejXPUfa/PmdHWdkXhyMrwak9nTMj+PcDpLTb02W5M/IYrvAwoGZciN8TiClITtNLo04l+NKWDzWNce+FFl/2ZOzmTZCZrL28jiUpCfSa447M/EsYmaWuAc1wIIIuCDqIIO0L6iqi3Q+KiKllMjy1yIdhBdLAC+DaRrLounlb87i4+U79HXJL/B+h3r+TArKBY7vZpb6fgp8EzqdzXsJa5pBa4bQRrBC0HNRyWUzWuVqoqdJtGRmVzMoGBriG1DRvmbA63w2co5RtHYTzlXRuhW6dX50nS0lY2dtl63zoLOqRdCAIAgPxNK2Bpc4hrWi5cSAABtJJ2L6iKq2Q+KqIl1Mhy+yv8OHcYSdwYbk7N0cNht8UcQ6+S2/Q0eaTLf1vQ5+vrc7/BnR6lQiidM4NaC5zjYNAJJPEABtWgqoiXUzkarlshrub/JJ2BAzSn26RujoA3DG3BsTxuuBzDnWBXViTfwb0J9zoaGjWFMp3Sv2IfPHtpfrf7SsYT/vhzK2L/448iHzV8O+qf62qfE9TxIML13A0bLmbcKCpPKzR+0Q381kUaXnbvNisdkwOXYYdTNc97RHfTLho6PutK+90bcd7LpnKiIuV0HLsRyuTJ6ToxeKeKT/ADO6bqQD7YSXEbAbu121eheIljVv9drbD3M2RHf2XvtNLzQyXpZW8kxPaxn7LGxVP7UXZzU2sKX+pU28jOspuGVXl5PxHLYp9SzcnoY1Trn719Sfd7xj+Z/dVP8A7eBe/wDh4lfyZ4ZS+Xi/EardRqX7l9CjTa5m9PU1HOpwH6xn6liYZr+Bu4nqOJl+S/DKXy8ffatqp1L9y+hh02uZvT1O/OD74VHS38NiioOzt+d6k2Idodw9C65oeDTeW/QxZ2K6xu7maWFapd5mWKePl8o/vFbMXUbuQxJtY7epsmbj3ug8/wDFkXPYh2h3D0Q6LD+zt4+qllVMumPZ1+HDyTe89dBhmp4+xz2K65NwyF4Lin8se5MlbrYt/ND7QaqXdyUppWiZhsOWnvP5kPejXPUfa/PmdHWdkXhyM3yN4dTeUatir1DtxjUWvbvOLGKb2FPNHsEcj2joDiB6LKWF2VG13ihFO3Ikc3wUmsWpvY+GUZtYySSuPaGj0NCrROyql+xELUzMmlZtVSsq6UD6TXHHZhAEBScps3kWJXfTkQyHWW29rcege46Rq5lpU+Ivj/i/Sn3/ACZtThzJP5M0L9jOMUwKqwB15GPZonVI3W299Ra9uw9hWvHPFMlmrfZ+DHkp5oFuqW2lkwLOVNSANqGiZo+GLNf18TvR0qnNhjHaWLb0LkGKPbokS/qW+jzhUNQBeR0ZPE+N3rbcelUH4dO3oS+5TQZiMDu+29Dqly0oYhc1DT0B7j2AXUaUU6/5JFrYES+UhBYpnOhhuII3yHld7W383HsCtR4W9eutvuVZcVjTqJf7FBx/Kaox4+2v3nFG3esHVxnnJK1YKWOHqpp8e8yZ6uWbrLo8E6DrwLIqqxgg6G5Rn/6SAt1fNbtd6udRzV0UXfddhJBQSy91k2mpZNZKQZPC7Bpyka5Xe65w0fBHMOslYlRVyTLp6PA3KekjgT+PT4k8qpaM0zx7aX63+0tnCf8AfDmYuL/448iHzV8O+qf62qfE9TxIML13AvOc2TQw+QfGcwf1td+SzcOS86cfQ08RW1OvD1MxyLi3Wuph/uA/ZBd+S2qxbQO3GJRJedpO53ItGrjd8aEDse/9wquFr/UqbeRaxZP7UXYSWZyW4qm8m5kde6A+oKHFk6i7+RPhC6HpuKVlXEYa2pDgQd2ebHkc4uaesEHrWlSqiwst4IZdU1UmffxU9jjgOHik0Dpbtp6dxa1tltt7rxmFz+dv3WJP1Kfp81bTc8clIjNW0waCTuzDYcjXBzj1AE9S91KokL7+CnilRVmZbxQ07OpwH6xn6li4Zr+Bt4nqOJl+S/DKXy8ffatqp1L9y+hh02uZvT1O/OD74VHS38NiioOzt+d6k2Idodw9C65oeDTeW/QxZ2K6xu7maWFapd5mWKePl8o/vFbMXUbuQxJtY7epsmbj3ug8/wDFkXPYh2h3D0Q6LD+zt4+qllVMumQZ2Iy2taSDZ0TbHiNnPvb0dq38LVMyqbTn8VRc6i7CHyexxuExVcbmlxqYtBpBG9Nni5vxb6/UrE8CyPY5F6q3K9NUJEx7VTrIQdrq0VENjy4YYsJLSLFrYQRyEPjuueolvVXTb6KdJWpalVNxmuRvDqbyjVsVeoduMWi17d52Zx6b2NXzcj9F462gH+oOUeHuyoE2EmIsyahdpN5wqX2FRUEfGxtj0hjNL03VagflzSO8fctYg3Igjb4exn61jHPpNccdmEAQBAfwjS2oCBxHI2ixDW6BrTyx3j6yG2B6wrUdbOzod56SrJRwP6W+WgqGUGQlPhwux83QXMI7qvwV8j+lE+cShNh0TehV+cCs0eCRzusS/bxEfsrj6hyJcqMpWKttJdsIzd0szQ5zpnfNL2gf0tB9KzpcSmRbJb5xNCPDYelblpwzJylwqxihY1w2OI0nfbdc+lUpKmWTrOUux00UfVahKqAnCAICMxnAKfHNDd49Pc76O/e22lbS9yRfYNvIpoqiSK+QtrkM1PHNbLS9jxwrJalwiTdIYtB9iL6cjtRtcWc4jiC9S1Usrcl63Tch5ipYolymJZd6nZi2FRYwzc5m6bAQ62k5usXAN2kHjKjilfE7KYtlJJYmStyXpdCPw/JCjw2RssUOi9l9F26SOtcEHU5xGwlSyVk0jVa52jcnsQx0cMbsprdO9fc6MYydpsbLXTx6ZYLA6b22B2+5IuvMVTJEioxbHuamiltlpc/uDZPU+CFxgj0C8AO373Xte3uieUpLUSS2R63sIaaOG+QlrntiWDwYr46JklthLd8OYO2jtXmOaSPqKqHuSGOTroikP/AVBfxH/LN/3U/7hUfV9k9iv+30/wBP3X3JjDcHgwvxMTI77S1oueYu2lQSTSSddVUsRwxx9REQ/WK4XFi7NzmbpsuDbSc3WNmtpBXyKV8Tspi2USxMlbkvS6EXS5FUVI9sjIbPY4Oad0lNi03BsXWOtTurp3IrVdoXYnsQNoYGqjkbpTavufvEMkKPEpHSyw6T320nbpIL2AA1NcANQC8x1k0bUa12jcnsfZKOGR2U5unevud2D4NDgrSyBmg1x0iNJzrmwF7uJ4gFHLM+VbvW5LFCyJLMSxFy5DUMzi4wXLiSTusu0m5+Epkrp0SyO+yexA6gp1W6t+6+5NYbQR4XG2KJujGy9m3LrXJJ1uJO0lV5JHSOyndJZjjbG3Jamg6V4PZxYphUOLN0Jo2vaNl9o52kax1KSOV8a3YtiOSJkiWelyF/gCg+QP3s3/dWf3Co+r7J7Fb9vp/p+6+514dkhR4a8PjgaHN1guc99jxEaZNjzhRyVkz0s52jy9CSOjhjW7W6SSxPD48VjdFK3SY6123c29iCNbSDtAUMcjo3ZTV0k0kbZG5Lk0EVR5GUVC9skcOi9hu07pKbEcxdYqd9bO9qtc7QuxPYgZRQMcjmt0ptX3PfF8mKXGXiSeLTeGht9ORuoEkCzXAbSV5iqpYkyWLZOB6lpYpVynpdeJ74xgcGNhonZphhJbvnttfb7kjkXmKeSK6sWx6lgjlREelyL/gKg+Q/5Zv+6m/cKj6vsnsQft9P9P3X3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84" name="AutoShape 28" descr="data:image/jpeg;base64,/9j/4AAQSkZJRgABAQAAAQABAAD/2wCEAAkGBxQHEhQUExQWFRQSGB0bGBUXFBYUGRgbGRgWGxQXFRYYICghGB4lGxkVIjEhJSkrLi4uFx8zODQsNyktLiwBCgoKDg0OGxAQGywmICY0Njg4NCwsNCwsLDQvLzQ4MCwsLCwsLCwsLCwsNywvLCwsLCwsLCw0LCwsLCwsLCwsLP/AABEIAKwBJQMBEQACEQEDEQH/xAAcAAEAAwEBAQEBAAAAAAAAAAAABQYHBAMIAgH/xABMEAABAwIBBQoGEAQHAQEAAAABAAIDBBEFBgcSITETIjRBUWFxgZGyFTNzgqGxFCMyNUJSU2Jyg5KTs8HC0RZ0osMXJFRjo9LjQ0T/xAAaAQEAAwEBAQAAAAAAAAAAAAAAAwQFBgIB/8QANxEAAQMCAQgJAwUAAwEAAAAAAAECAwQRBRITITNhcYHBMTI0QVGRsdHwUqHhFBUiI0IkYnJE/9oADAMBAAIRAxEAPwDcUAQBAEAQBAEAQBAROVGMtwGnfKbFw1MafhPPuR6yeYFT00KzSI1CCpnSGNXqU/NllO6pc+mmcXOcXPjcdpJJdI31uHncy0MRpUaiSMTR0Ly9jPw6rV6rG9dPSnM0ZZBrhAEAQBAEAQBAEAQBAEAQBAEAQBAEAQBAEAQBAEAQBAEAQBAEAQBAEAQBAZRl1WOykr46SI72N2hyjTPjXHlDQLea7lW5RMSCBZXd/p3efsYVa9aidIW93xfI/GXWBfwxLBUUw0WjRA5pIwLE8uk0XPKQ6+1eqKf9Qx0cnTyX29j5Wwfp3tkj0JzT3NNwXEW4vBHM3ZI29uQ7HN6iCOpYs0axvVi9xtRSJIxHp3naoyQIAgCAIAgCAIAgCAIAgCAIAgCAIAgCAIAgCAIAgCAIAgCAIAgCAIAgI7KHEhg9NLMfgN3oPG46mDrcQpYIs7IjPEinlzUav8Ch5p8MNQ+aqfrI3jSeNzt9I7psW6/nFamJy5LWxJ88DLwuJXK6V3zxLxlRhQxqmli+E4XYeR7dbPTq6CVm00uakRxpVEWdjVhS80mKEbrSu4vbGA8Wxsg5vgm30lo4pF0SJu9jOwqXrRLv9zSVjmwEAQBAEAQBAEAQBAEAQBAEAQBAEAQBAEAQBAEAQBAEAQBAEAQBAEAQGeZ3sR3OOGAH3ZL3dDdTQekknzVrYVHdzn+Bk4rJZjWJ3lpyUoBg1FEx29IZpPJ4i7fPuea9upUamTOzKqF6mjzUKNU/uS+UDMoY3PYLaD3NLeO17sPW2x6bjiSpp3QORq+Ap6hszVcniZ9iw/hjGWyDUyR4f5st2y9jtM9QWtF/yKNW96cujkZMv/HrEd3Lz6TWlgm8EAQBAEAQBAEAQBAEAQBAEAQBAEAQBAEAQBAEAQBAEAQBAEAQBAEAQGTZUjw3jLIdrWujjP0Rv5O8/sW7Tf1Uav3ryQwqlM7WIzwt7qWrOdi3g+kMbTZ9QdDn0dsh7LN89UcOhy5cpehPiF7EZs3DZOlfilIzZ4t4OqwwmzKgaB+ltjPbdvnrTxGHLiyk6U+KZeGzZEuSvQvxCw54aLSZBNyOMZ59IaTezRd2qphT/wCTmcS5izP4teXXJ6s8IUsEh2vjaT9Kw0vTdZs7MiRzfBTSgflxtd4oSCiJQgCAIAgCAIAgCAIAgCAIAgCAIAgCAIAgCAIAgCAIAgCAIAgCAIAgMpyNb4QxiaQ69B0zx1u0B6Hrcq/4UbW7jDpEy6xzvC5xZ0sR9l1m5g72Bob5zt849haPNUuGx5MOV4kWJyZU2T4FRikMJDmmzmkEHkINwe1X1RFSymc1ytW6Gv5ZSjGsJMwG1scgHJvm6Q6gXDqXP0iZqqyF2odFVrnaXKTYp0Zspt1oIx8Rz2/1l3qcvOIttOvA9Yc69OhalRLwQBAEAQBAEAQBAEAQBAEAQBAEAQBAEAQBAEAQBAEAQBAEAQH5kkEQu4gAcZNh2lfURV0IfFVE6SJnypo6fbUxdTw7u3U7aWZehq+RCtVCnS5PM6MJxqDGQ4wSaYYQHGzha+z3QF14lgfFbLS1z1FOyW6sW9jO80Y3SeokO0Ri5+k657q1sU0Ma1PEycKS73uUpWKVfs+aWX5R7nfacSB2LSiZkMRvghlzPy5Fd4qcqkIzTMl6n2ZgtVGdsLZR1aO6D0k9ixaluTWMd429jcpn5VG5PC/ud+aJ16SQck5/DiUeKa1N3NSTCtSu/kheFmGmEAQBAEAQBAEAQBAEAQBAEAQBAEAQBAEAQBAEAQBAEAQETj2UUGAtvM/fH3Mbd893Q3iHObDnU8FNJMtmp7EE9THCl3r7mcY1nIqKwkQAQM5dT3npJ1DqGrlWxDhkbdL9K/YxpsUkdoZoT7lQrKySuOlK98h5XuLj1X2K+xjWJZqWM98j3rdy3PBezwahme8XUfSb6nLExXrNN3Ceo7eQWQM/sOnxF2xzYBbptJb02VqublSRJt9itQOyWSrs9ymLRMsIC6ZB1GjTYkw8dOXAdDJAfWFnVrf7Yl280NOhd/TK3ZyUsuaEf5SXy5/DjVLFdam7mpdwrUrv5IXpZhphAEAQBAEAQBAEAQBAEAQBAEAQBAEAQBAEAQBAEAQBAUjLfLgYTeGns6bY521sfV8J3NsHHyLSo6FZf5v6PX8GbW16RfwZ1vQyipqHVTi97i57jcucbk9JW61qNSyJoMBz1euU5dJ5L0eQgCA1DM94uo+m31OWJivWabuE9R28q8L/AGC3FY+Mb3qFSGHvK6qZawu+dW5TRchJm/Okq6vGcd+M4TJgzxHKLOcxr+pw2dR0m9LSooZmytymk00LonZLvAkMlJ9wFb86jkHWXRgetQ1Tbqz/ANJzJqN1kk/8qaLmtg3KhB+Uke7sIb+lZGJOvPbwRDYw1toEXxLeqBfCAIAgCAIAgCAIAgCAIAgCAIAgCAIAgCAIAgCAIAgKfnByp8CR7lEfb5Rt+Tbs0uk6wOs8WvQoaTOuyndVPuZ9fV5luS3rL9jHSdLWdZPGuhOcVb6VP4gCAIAgNQzPeLqPpt9TliYr1mm7hPUdvKxluzwdW1jbWE7Wkc+k6KQn7THK7RrlwsXw/KFKt/rmeninscORmH+E62BhF2h2k7oYC6x5jYDrUtZJm4XL80kNFHnJmp80F2zvYfpxQzjaxxYehwuL9Bb/AFLNwqSznM8TTxWO7Ef4GbUtRuDZR8ozR/5I3HurYc26ovgvJTGY/JRyeKc0N0yRpPYNFTstY7mCRyF2+d6XFczVPy5nLtOopWZELW7CXVcnCAIAgCAIAgCAIAgCAIAgCAIAgCAIAgCAIAgCAIDmxOubhsT5X+5jaSee2wDnJsOte42LI5Gp3niR6Marl7jAMVxB+KzPmkO+kN+gcTRzAWHUuqijSNiMb3HJzSrK9Xr3nIpCMIAgCAIDUMz3i6j6bfU5YmK9Zpu4T1Hbzkzv0Gi+CcD3QMbjzg6TPW/sUmFSaHM4/PsR4tHpa/gcWaOHTq5HfFhPaXs/IHtUmKOtEibSLCW/2quwu+cSHdsPn+bouHU9pPous2gdaob87jTr23p3GPYJQeE6iKL5R4B+jffnqbc9S6CaTNxq7wOdgjzkjW+J9CAWXJnXH9QBAEAQBAEAQBAEAQBAEAQBAEAQBAEAQBAEAQBAEBnmdzFdzZFTtPjDpv8Aot1MB5i658xa2FxXcsi92gycVms1I07zL1tmEEAQBAEAQGoZnvF1H02+pyxMV6zTdwnqO3lly3wrwvRysAu9o02cukzXYc5Gk3zlTo5c1Mir0F2sizsKt7yi5oZLVMrfjRX7Ht/daeKp/Wi7TKwlf7HJsLvnAk3LD6g8rWj7T2j81m0KXnb87jUrltA4peaXCt3mkqCNUQ0W/Sd7ojobq89aOKS2Ykad5mYVDdyyL3GqrDN0IAgCAIAgCAIAgCAIAgCAIAgCAIAgCAIAgCAIAgCAw/OFW+za+bXqjswc2iN8PtFy6WgZkwN26fnA5nEH5U67NBXFcKQQBAEBZMDyJqsYAcGCOM/Dku24+a3aey3Oqc1dFFovddhdhoJpdNrJtLfR5rYWj22eRx+YGxj06Sz34q//AC1OOn2NFmExp1nL6e5asn8nocn2vbDpWeQTpO0tmz1qjPUPmVFf3F6CnZCiowllATmYU9H/AAvjLBsiqCdDktJezR0SAC3JblW05/6ijXxTl+DFaz9PWbHc/wAkvnYrNzpo4W63TyDejWSGazYfSLFXwxl5FevQifOZYxN9okYnSq/ORYclMH8B0scXwgLvPK92t2vjtsHMAqtTNnZVcW6aHMxIwl1XJwgCAIAgCAIAgCAIAgCAIAgCAIAgCAIAgCAIAgCAID54xiXd6iZ3xpXnteSuthS0bU2IcjOt5HLtU41IRBAf1rS8gAXJ1ADWSeIAL4q2CIqrZDWcishW4cGzVLQ+Y6ww62x8mrY53PsHFyrCrK9XrkR9Hr+DoKOgbGmVJpX0/JeVmGmEAQBAVzLnAzjNPePx8B04iNtxtaOmw6w1W6OdIn2d1V0KVKyDOsu3rJpQg8nnHLGrbVvbaKlY1rWnYZrBzyPok+hnOrU6JSxLEi6Xen59ytAv6qVJVTQ31/HsX9ZRqBAEAQBAEAQBAEAQBAEAQBAEAQBAEAQBAEAQBAEAQBAfOVY3QkeDtDiOwldexbtQ4+RLPVNp4r0eAgL9mrwEVcjql4u2I6MYPG+1y7zQRbndzLKxOoyW5tO/p3GvhdOjlzru7oNVWGbgQBAeVXN7HY99r6DSbbL2BNrr01LqiHxy2RVM4/xVP+lH3/8A5rX/AGlPr+35Mf8Ad/8Ap9/wf3/FU/6Uff8A/mn7Sn1/b8nz93/6ff8AB5U+c4UwIZRtaCS4gTW1uJLj4vaSSV9dhau0q/7fk+JiqJ0M+/4PX/FU/wClH3//AJr5+0p9f2/J9/d/+n3/AATuR+WhykmdHuIj0WF190072c0Wtoj43oVWroswxHZV9Ph+S1SV2fercm2jxLPU1kdJbdJGMvs0nNbe221zr2jtVJrHO6qXLzntb0rY8PDFP8vD96z916zMn0r5HnOx/UnmdNPUsqhdj2vF7Xa4OF+S4XlzVboVLHtrkdpRTxmxOGAlrpo2uG0GRoI6QSvqRPVLoi+R5WRiLZVQ/Hhin+Xi+9Z+6+5mT6V8j5nWfUnmdyjJDznmbTgue4NaNpcQ0dpX1EVVsh8VURLqR38S0d7eyoPvWeu6m/SzfQvkQ/qYfrTzJGGZtQA5jg5p2FpDgeghQqiotlJkVFS6H8qKhlMNJ7msGy7nBo6LlGtVy2RArkbpVTm8MU/y8P3rP3XvMyfSvkeM7H9SeY8MU/y8P3rP3TMyfSvkM7H9SeZ0U1UyqBMb2vA1EtcHAHkNl5c1zelLHprkd0KcjsfpWEg1MAI1EGaMEEbQdakSnlX/ACvkpGtREmhXJ5ofn+IaT/VU/wB/H+6fppvoXyUfqYfrTzQ7qapZVN0o3te34zXBw7Qo3NVq2cliRrkcl0W5+ppWwNLnODWja4kADpJ2L4iKq2Q+qqIl1I05S0Y//VB96z91N+lm+hfIh/Uw/UnmdNDisGIEiKaOQjaGPa4jpAOpeHxPZ1mqm9D2yVj+qqKdE87adpc9wa0bXOIaBfUNZ514RquWyHtVREupy+GKf5eH71n7r3mZPpXyPGdj+pPM7QdLWNhUZIc0+Iw0x0XyxtdyOe1p7CV7bG9yXRF8jwsjUWyqh5+GKf5eH71n7r7mZPpXyPmdj+pPMw/KqmNJWVDDxSuI6HHSb6CF01M7Khauw5irbkzOTaRSnK4QG85GUQw+ip22sSwOPS/fG/bbqXLVb8uZy7fQ6ukjyIWpsJpVywEAQHLiviZfJu7pXuPrpvPEnVU+dguuOPCAIAgLzmi4XL5E9+NZmK6pN/JTUwnWru5od+eTbS/W/wBpRYT/AL4cyXF/8ceRTMmsEdlBNuTXBh0S65BI1W1aulaNROkLMpUuZ1NTrO/JRbGwZGYE7J6AxOc15Ly67QQNYaLa+hc/V1CTvykS2g6KkgWCPIVbmR5ZTbvXVJ/3HD7O9/Jb1I20DU2HPVjsqdy7SFKslY+kKeTdmNd8YA9ouuPcllVDskW6XMMy0r5K+sn03EiOR7GC+prWuLQAOLZr5Sumo42shbZOlDl6yVz5nXXoVUPB2BvbRir0hoGTQ0ePZ7rtBFl7z7c9mu+1zytM7M52/edGRWIyYfWQBjiGyyMY9t9Tg5wabjjIvqK8VkTXxOunQh7opXMlaiL0qaLnU4D9Yz9SyMM1/A2MT1HEyXDqQ18scQIBle1gJ2DSIFz2rekfkMV3gc/GzLejfE98cww4PPJC5wcY7XcBYG7Q7j6V5hlSViPTvPc8SxSKxV6DSM0HBpvLfoYsfFdY3dzNnCtUu8zLFPHy+Uf3itmLqN3IYk2sdvU66rA301LDVaTSyZxaG69IFpeNfERvCvDZ0dK6K2lCR1OrYWy30KSWbiqfT18TWuIbJpNeOJwDHEXHMQCocQYjoFVe73J8Oe5J0RF0KSmdqte+pZDpHc2RhwbxaTi4Fx5TYAc2vlKgwtjUjV/fcmxWR2cRndYrOD4I7FY6iRrmtFNHpuBvdws42FuZp9CuyzpG5rVTrLYpQ06ytc5F6qEfTVDqR7XxuLXsN2uGogqVzUcmS7oIWPcxyOauk2DLyU1GFOcdr2xE9JfGSufoktVIm/0U6KuW9Kq7jGl0RzZvWR1X7Ooqd+07mGk87N470tK5arZkTOTb6nV0r8uFq7DIctqv2bXVDuIP0B9WAzV1tPat+jZkwNT5pOerX5U7l+aCDVoql5zs4b7HqWTAb2ZtifnM1G/mlnYVmYXLlRqzw5mrisVpEf48ijLTMoFAfReHm8Udtmg3uhcg/rKdizqodC8noIAgOfEWGSKQAXJY4AcpLTYL2xbORVPL0u1UKLgGbSONodVOLnn/AObDotbzFw1uPOLde1ac+JuVbRpZPEy4MLYiXk0qS1Tm7oZhZrHxnlbI8n+suCrtxGdF0rfh7Fh2HQKmhLcTO8rskpMnHA304XmzZALWO3ReOI2v026lr0tY2dLdCmPV0ToFv0oVxXCkXnNFwuXyJ78azMV1Sb+SmphOtXdzQ788e2l+t/tKLCf98OZLi/8AjjyIfNXw76p/rap8T1PEgwvXcDY1z50J88YzLu1RO740rz2vcV1sKWjamxDkZ1vK5dqnhVwGme5h+CSOwr0x2U1FPD25Llab5kzLu1JTO4zDHfp0G39K5aoS0rk2r6nV063iauxDEMpj/nKry8n4jl0tPqWbk9DmKnXP3r6lik94m/zH5uVNO3LuL69gTeV3JnhlL5eL8RquVGpfuX0KFNrmb09TUc6nAfrGfqWJhmv4G7ieo4mX5L8MpfLx99q2qnUv3L6GHTa5m9PU784PvhUdLfw2KKg7O353qTYh2h3D0Lrmh4NN5b9DFnYrrG7uZpYVql3mZYp4+Xyj+8VsxdRu5DEm1jt6lpxf3lovLP706pRdtk3JyL0vYWb/AHI3N/74U/S78N6mruzu+d5Dh/aG/O4kc6/Dh5JveeocM1PH2JsV1ybhkLwXFP5Y9yZK3Wxb+aH2g1Uu7kpTStEzDYctPefzIe9Gueo+1+fM6Os7IvDkY8uhOcNXzYYkI6GbSOqnc53Q0tDvWHrCxKK86W7zfw2X+hb9xlcshmcXO2uJJ6SblbiIiJZDBc5XKqqfhfT4brlrgvhylexo9sbv4/pNvq6wSOtcxRz5mVHL0d51NZBnolb39xhZFtq6c5ZUsfxAbzkZWCuoqd3JGGnpZvD6WrlqtmRM5NvqdXSPy4Wrs9CaVcsBAEAQBAEBwY7hrcXp5YXfDaQDyO2sd1OsepSwyLHIj07iKaNJGKxe8+fCLbV1hyK6C8ZouFy+RPfjWZiuqTfyU1MJ1q7uaHfnj20v1v8AaUWE/wC+HMlxf/HHkQ+avh31T/W1T4nqeJBheu4GwSv3NpPICexYCJdbHQKtkPm8nS612Bx3eTOWEPsetqG8j/WAfzVakW8LVLNalp3Ia1kDNu+H055Glv2Xub+Swa1tp3G/ROyoGqWBVS0YjlJlpNlDGInsjYwODt6HXJF7aydmvkXSU9CyF2UiqqnNVNc+ZuSqIiHTm2wY4lVNkJaGU50iLjSJ+BZu217G+zVZeMQnyIsnvU94bBlyZfchdc6nAfrGfqWdhmv4Glieo4mX5L8MpfLx99q2qnUv3L6GHTa5m9PU784PvhUdLfw2KKg7O353qTYh2h3D0Lrmh4NN5b9DFnYrrG7uZpYVql3mZYp4+Xyj+8VsxdRu5DEm1jt6lpxf3kovLP706pRdtk3JyL0vYWb/AHI3N/74U/S78N6mruzu+d5Dh/aG/O4kc6/Dh5JveeocM1PH2JsV1ybhkLwXFP5Y9yZK3Wxb+aH2g1Uu7kpTStEzDYctPefzIe9Gueo+1+fM6Os7IvDkY8uhOcJzAcW8HwVsfHPE0DnOmGkfYkeepVZ4cuSN3gvL3Qt082bjkb4p89SDVoqBAfSa447MyrOXkuaR5qoh7W8+2gD3Lj8PocdvP0rcw6qykzTulOj5sMPEqTJXOt6O/wBygrVMg0XNNjYic+lefd7+PpA37ewAjocsjFILokqcTZwqe14l3oacsU2ggCAIAgCA48Xr24ZDJK7ZG0npPwR0k2HWpIo1kejU7yOWRI2K5e4+eSb7V1pyCrcvGaLhcvkT341mYrqk38lNTCdau7mh3549tL9b/aUWE/74cyXF/wDHHkQ+avh31T/W1T4nqeJBheu4Gp5QzbhS1DviwyHsY6yxIEypWptT1Nyd2TG5dimBUUe7SMb8ZzR2kBdU9bNVTlI0ynom0nc4jNDEajn0D2xsVWgW9O3j6lrEE/5DuHoaHmvl3SgYPiPeP6tL9SycSS068DXw1b06HhiGceChlkiMUpMT3MJGhYlpIJF3bNS9Mw2R7UcippPL8TjY5Wqi6CEyuqKfGMOFTDAIyJg0HQY12w31t4ubmVmlbJFUZtzr6CvVujlps41ttJU8kKl1LW0xYbF0rGnna9wa4HqKv1TUdC6/h6GdRvVszbeJpedTgP1jP1LGwzX8DaxPUcTL8l+GUvl4++1bVTqX7l9DDptczenqd+cH3wqOlv4bFFQdnb871JsQ7Q7h6F1zQ8Gm8t+hizsV1jd3M0sK1S7zMsU8fL5R/eK2Yuo3chiTax29Tuioa3EYI2tjmkgbcxhrHOYCSdIiw169L0qNXwMeqqqI7v8AElSOeSNERFVvcWnN/kjUQVDKiZhiZFcgO1OcS0tto7QBcm55uqjXVkaxrGxbqpfoKKRsiSPSyIcGdfhw8k3vPUuGanj7EOK65NwyF4Lin8se5MlbrYt/ND7QaqXdyUppWiZhsOWnvP5kPejXPUfa/PmdHWdkXhyMrwak9nTMj+PcDpLTb02W5M/IYrvAwoGZciN8TiClITtNLo04l+NKWDzWNce+FFl/2ZOzmTZCZrL28jiUpCfSa447M/EsYmaWuAc1wIIIuCDqIIO0L6iqi3Q+KiKllMjy1yIdhBdLAC+DaRrLounlb87i4+U79HXJL/B+h3r+TArKBY7vZpb6fgp8EzqdzXsJa5pBa4bQRrBC0HNRyWUzWuVqoqdJtGRmVzMoGBriG1DRvmbA63w2co5RtHYTzlXRuhW6dX50nS0lY2dtl63zoLOqRdCAIAgPxNK2Bpc4hrWi5cSAABtJJ2L6iKq2Q+KqIl1Mhy+yv8OHcYSdwYbk7N0cNht8UcQ6+S2/Q0eaTLf1vQ5+vrc7/BnR6lQiidM4NaC5zjYNAJJPEABtWgqoiXUzkarlshrub/JJ2BAzSn26RujoA3DG3BsTxuuBzDnWBXViTfwb0J9zoaGjWFMp3Sv2IfPHtpfrf7SsYT/vhzK2L/448iHzV8O+qf62qfE9TxIML13A0bLmbcKCpPKzR+0Q381kUaXnbvNisdkwOXYYdTNc97RHfTLho6PutK+90bcd7LpnKiIuV0HLsRyuTJ6ToxeKeKT/ADO6bqQD7YSXEbAbu121eheIljVv9drbD3M2RHf2XvtNLzQyXpZW8kxPaxn7LGxVP7UXZzU2sKX+pU28jOspuGVXl5PxHLYp9SzcnoY1Trn719Sfd7xj+Z/dVP8A7eBe/wDh4lfyZ4ZS+Xi/EardRqX7l9CjTa5m9PU1HOpwH6xn6liYZr+Bu4nqOJl+S/DKXy8ffatqp1L9y+hh02uZvT1O/OD74VHS38NiioOzt+d6k2Idodw9C65oeDTeW/QxZ2K6xu7maWFapd5mWKePl8o/vFbMXUbuQxJtY7epsmbj3ug8/wDFkXPYh2h3D0Q6LD+zt4+qllVMumPZ1+HDyTe89dBhmp4+xz2K65NwyF4Lin8se5MlbrYt/ND7QaqXdyUppWiZhsOWnvP5kPejXPUfa/PmdHWdkXhyM3yN4dTeUatir1DtxjUWvbvOLGKb2FPNHsEcj2joDiB6LKWF2VG13ihFO3Ikc3wUmsWpvY+GUZtYySSuPaGj0NCrROyql+xELUzMmlZtVSsq6UD6TXHHZhAEBScps3kWJXfTkQyHWW29rcege46Rq5lpU+Ivj/i/Sn3/ACZtThzJP5M0L9jOMUwKqwB15GPZonVI3W299Ra9uw9hWvHPFMlmrfZ+DHkp5oFuqW2lkwLOVNSANqGiZo+GLNf18TvR0qnNhjHaWLb0LkGKPbokS/qW+jzhUNQBeR0ZPE+N3rbcelUH4dO3oS+5TQZiMDu+29Dqly0oYhc1DT0B7j2AXUaUU6/5JFrYES+UhBYpnOhhuII3yHld7W383HsCtR4W9eutvuVZcVjTqJf7FBx/Kaox4+2v3nFG3esHVxnnJK1YKWOHqpp8e8yZ6uWbrLo8E6DrwLIqqxgg6G5Rn/6SAt1fNbtd6udRzV0UXfddhJBQSy91k2mpZNZKQZPC7Bpyka5Xe65w0fBHMOslYlRVyTLp6PA3KekjgT+PT4k8qpaM0zx7aX63+0tnCf8AfDmYuL/448iHzV8O+qf62qfE9TxIML13AvOc2TQw+QfGcwf1td+SzcOS86cfQ08RW1OvD1MxyLi3Wuph/uA/ZBd+S2qxbQO3GJRJedpO53ItGrjd8aEDse/9wquFr/UqbeRaxZP7UXYSWZyW4qm8m5kde6A+oKHFk6i7+RPhC6HpuKVlXEYa2pDgQd2ebHkc4uaesEHrWlSqiwst4IZdU1UmffxU9jjgOHik0Dpbtp6dxa1tltt7rxmFz+dv3WJP1Kfp81bTc8clIjNW0waCTuzDYcjXBzj1AE9S91KokL7+CnilRVmZbxQ07OpwH6xn6li4Zr+Bt4nqOJl+S/DKXy8ffatqp1L9y+hh02uZvT1O/OD74VHS38NiioOzt+d6k2Idodw9C65oeDTeW/QxZ2K6xu7maWFapd5mWKePl8o/vFbMXUbuQxJtY7epsmbj3ug8/wDFkXPYh2h3D0Q6LD+zt4+qllVMumQZ2Iy2taSDZ0TbHiNnPvb0dq38LVMyqbTn8VRc6i7CHyexxuExVcbmlxqYtBpBG9Nni5vxb6/UrE8CyPY5F6q3K9NUJEx7VTrIQdrq0VENjy4YYsJLSLFrYQRyEPjuueolvVXTb6KdJWpalVNxmuRvDqbyjVsVeoduMWi17d52Zx6b2NXzcj9F462gH+oOUeHuyoE2EmIsyahdpN5wqX2FRUEfGxtj0hjNL03VagflzSO8fctYg3Igjb4exn61jHPpNccdmEAQBAfwjS2oCBxHI2ixDW6BrTyx3j6yG2B6wrUdbOzod56SrJRwP6W+WgqGUGQlPhwux83QXMI7qvwV8j+lE+cShNh0TehV+cCs0eCRzusS/bxEfsrj6hyJcqMpWKttJdsIzd0szQ5zpnfNL2gf0tB9KzpcSmRbJb5xNCPDYelblpwzJylwqxihY1w2OI0nfbdc+lUpKmWTrOUux00UfVahKqAnCAICMxnAKfHNDd49Pc76O/e22lbS9yRfYNvIpoqiSK+QtrkM1PHNbLS9jxwrJalwiTdIYtB9iL6cjtRtcWc4jiC9S1Usrcl63Tch5ipYolymJZd6nZi2FRYwzc5m6bAQ62k5usXAN2kHjKjilfE7KYtlJJYmStyXpdCPw/JCjw2RssUOi9l9F26SOtcEHU5xGwlSyVk0jVa52jcnsQx0cMbsprdO9fc6MYydpsbLXTx6ZYLA6b22B2+5IuvMVTJEioxbHuamiltlpc/uDZPU+CFxgj0C8AO373Xte3uieUpLUSS2R63sIaaOG+QlrntiWDwYr46JklthLd8OYO2jtXmOaSPqKqHuSGOTroikP/AVBfxH/LN/3U/7hUfV9k9iv+30/wBP3X3JjDcHgwvxMTI77S1oueYu2lQSTSSddVUsRwxx9REQ/WK4XFi7NzmbpsuDbSc3WNmtpBXyKV8Tspi2USxMlbkvS6EXS5FUVI9sjIbPY4Oad0lNi03BsXWOtTurp3IrVdoXYnsQNoYGqjkbpTavufvEMkKPEpHSyw6T320nbpIL2AA1NcANQC8x1k0bUa12jcnsfZKOGR2U5unevud2D4NDgrSyBmg1x0iNJzrmwF7uJ4gFHLM+VbvW5LFCyJLMSxFy5DUMzi4wXLiSTusu0m5+Epkrp0SyO+yexA6gp1W6t+6+5NYbQR4XG2KJujGy9m3LrXJJ1uJO0lV5JHSOyndJZjjbG3Jamg6V4PZxYphUOLN0Jo2vaNl9o52kax1KSOV8a3YtiOSJkiWelyF/gCg+QP3s3/dWf3Co+r7J7Fb9vp/p+6+514dkhR4a8PjgaHN1guc99jxEaZNjzhRyVkz0s52jy9CSOjhjW7W6SSxPD48VjdFK3SY6123c29iCNbSDtAUMcjo3ZTV0k0kbZG5Lk0EVR5GUVC9skcOi9hu07pKbEcxdYqd9bO9qtc7QuxPYgZRQMcjmt0ptX3PfF8mKXGXiSeLTeGht9ORuoEkCzXAbSV5iqpYkyWLZOB6lpYpVynpdeJ74xgcGNhonZphhJbvnttfb7kjkXmKeSK6sWx6lgjlREelyL/gKg+Q/5Zv+6m/cKj6vsnsQft9P9P3X3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86" name="Picture 30" descr="1341914227_gazpro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157192"/>
            <a:ext cx="2098519" cy="1224136"/>
          </a:xfrm>
          <a:prstGeom prst="rect">
            <a:avLst/>
          </a:prstGeom>
          <a:noFill/>
        </p:spPr>
      </p:pic>
      <p:pic>
        <p:nvPicPr>
          <p:cNvPr id="19488" name="Picture 32" descr="http://www.vestikavkaza.ru/upload/nvk/Rosneft-podozrevaet-rukovodstvo-filiala-v-KBR-v-khishchenii-sredstv-kompanii-Rosnef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077072"/>
            <a:ext cx="1877617" cy="1408213"/>
          </a:xfrm>
          <a:prstGeom prst="rect">
            <a:avLst/>
          </a:prstGeom>
          <a:noFill/>
        </p:spPr>
      </p:pic>
      <p:sp>
        <p:nvSpPr>
          <p:cNvPr id="19490" name="AutoShape 34" descr="data:image/jpeg;base64,/9j/4AAQSkZJRgABAQAAAQABAAD/2wCEAAkGBxEREBUUERQQFBUVEhQVGBYTEBQQFRgSFRQWGBsVFRQZHiggGB0lHBgUIjEhJTUrLi4uGCEzODMsNygtLisBCgoKDg0OGhAQGywkICQtLCwsLCwsMCwsLCwsLCwsLCwsLCwsLCwsLCw0LCwsLywsLCwsLCwsLCwsLCwsLCwsLP/AABEIALoBDgMBEQACEQEDEQH/xAAcAAEAAgMBAQEAAAAAAAAAAAAABQYBBAcDAgj/xABQEAABAwICBAgJBgoIBwEAAAABAAIDBBEFEgYTITEHFyJBUVRh0hQVMnGBkZOU0SNCUmJztDM1NnJ0gpKhsrMkNENTorHE4SZERWN1wfAW/8QAGwEBAAIDAQEAAAAAAAAAAAAAAAEFAwQGAgf/xAA2EQEAAgECAwYDBwQCAwEAAAAAAQIDBBEVIVIFEhMxUZEiQYEUM1NhcaGxMkLB4QbwNNHxI//aAAwDAQACEQMRAD8A7igICAgICAgICAgICAgICAgICAgICAgICAgICAgICAgICAgICAgICAgICAgICAgICAgICAgICAgICAgICAgICAgICAgICAgICAgICAgICAgICAgICAgICAgICAgICAgICAgICAgICAgICAgICAgICAgICAgICAgICAgICAgICAgICAgICAgICAgICAgICAgICAgICAgICAgICAgICAgICAgICAgICAgICAgICAgICAgICAgICAgICAgICAgICAgICAgICAgICAgICAgICAgICAgxdBlAQEBAQEBAQEBAQEBAQEBAQEBAQEBAQEBAQEBAQEBAQaOI4tDBYSvs4glrGtdLK4DfkiYC9/oBQROL6RSxwyPjo6p2WNzg94gjYLNJu5jpRJbzNJ7F4vaYrMwzabHXJlrS07byhtANKjJHJ4ZKczp7Me8FkZzNaBG19sgN/mXvt3G6w6bJa8TM+qw7X0uPBkrXH5bf5XwFbKpZQEGLoMoCAgICAgwgXTcEC6AgICBdAugygwg08SxWCmZnnkZG36x2nsa3e4+Ze6Utedqxux5Mtccb2nZWZ+EuhabNFQ/tbGAP8bgVtRoMs+jTt2nhj1buHaeUExDdYY3HcJWmMft+T+9eL6PLSN5hkx67DedolZWuvuWq292USICAgIIvGK57SyGAAzS5rFwu2ONts0zxzgXaA35znAbBmICoY5pRBhznRU7dfUn8LLIcxzf9xw8o/UFmtGwW3Le0+inLHetyhXarXxinu15yicK0vrHNqKmokvBTQPe6NrGNa+RwIji3X2nt6Ole9Zgw4qRERzli0OfPmybzPKFy0ArYavC4Hsjia10eSSNrAGCRvJkbl6MwO/mIVbFYiNoXN8lslu9ad5lsFpoXNtmNK9wZYnMad7jZpBO3Uk2bb5hIPk3yy8J66CuaYaWR0LQLZ5XC7WXts+k88wv6T67Yc2aMcLDQdn31duXKI85cuxDTKvmdczvYPoxfJtHq2+slV9tRe3zdRi7K0uLl3d5/Np+P6zrFR7Z/xXnxb+rP9i0/RHseP6zrFR7Z/wAVHi39T7Fp+iPY8f1nWKj2z/ini39T7Fp+iPY8f1nWKj2z/ini39T7Fp+iPY8f1nWKj2z/AIp4t/U+xafoj2PH9Z1io9s/4qfEv6n2PT9EOq6A1UkmGh8j3vdeblOcXO2PdbaVZaWZmsTLke2KVx6i1aRtG0eX6OVx6Q1mz+k1HN/bP+K6idPj7v8ATDha6nL3o+JcOE7E54qiIRSysBgBIZI5oJzO2kDnXH6u1otyl9M7C0+LJimclYn/AOKd4/rOs1Htn/FaniX9V3Gi0+39Eex4/rOs1Htn/FPEv6p+xafoj2PH9Z1mo9s/4qfEv6n2LT9Eex4/rOs1Htn/ABTxL+p9i0/RHseP6zrNR7Z/xTxL+p9i0/RHs6VwV1ss1PKZXvkInsC9xcQNWw2F/St7SWm1ebme2sVMeWsUjbku62lMgtLtIWUMGc2c93Jjbfe628/VG8/7rNp8M5r7fJrarURgpv8ANz6m0QxDEf6RNIxucXBlLs2U7RlYBZregbPMrOdXhwfBSFVGjz6j47z7tjiuqP7+H9l/wTidfSU8Kv1QcV1R/fwfsvUcSp0p4Vfqh7YXik2EVTaSpkEkLmtdcX+SzFwBbfbbZtHpHb4yYqanHOSkbTH7vePLfSZIxXneJ/Z09puFVLiGUSICAgqGIYiYYK6s2Zy8wRnobCdU0dvyrpnfrLLp8fiZIqwanJ4eObOOOcSSSSSSSSdpJO8ldJERHJyszNp3SPCHJ4HhtNRDZLUHwqfpDRsjYfTb0xlc9q8viZJn5On0ODwsUeqR4AcfySzUbzskGujufntAD2jztyn9UrWhtzDtVXTslY6N4DmPa5jgedrhYj1FShoYBUudStMhu6PPE9x3l0L3Rud6cl/ShEb8nDsbxJ1TUSTOPluJHYwbGtHmFlTZLTe276DpNPGHDXHH1/V0rRPQGBsTZKpglke0OyuJyMB2huX5x6SVvYtNWI3s5nW9r5rZJrinuxHvKw//AJKg6rT+zCzeDj6YaHENV+Jb3c/0xxyioKx1MzCoZy2n15cJGx2YGvc4lpYdjWsJvdR4GPphPENV+Jb3fVVj+GR4RHiLsOh+VldE2EFp5YMnlSZdgtG43sfMU8HH0x7HENV+Jb3bGh2IUNa+pimwyGmmpmB7mEtlBaQdmbKLHdssd+9PAx9MexxDVfiW90FgOmuH1EsDZMIjijqJRC2USNlGs5GzLkbe2sjv+cN6eDj6YOIar8S3umdJcSoqSqfAMOpX5MnKLsl8zGu3ZDberDB2Vjy4+/y9lZqP+QavDk7kWn3XHRCrjmw8PjhZA060CNhu0EOcCb2G87fSsWXBGDJ3IKau+qp4t/OXEIub0LpLeTla/wBTo3CNpTBBVx0/i9lbOafW3e9sYbEBI4hpyuJsI5HHdsHPuXJ3pW0/FDtsGpzYq7Y7TH6NSqx7DW4O3EW4dCc0mr1TsrbPDy0/KBp5Iykg227NgXnwcfTDN9v1P4lvdXpdOIGulDsDgGqYxzgZwCwPyWLzqtxzttb6Q7VHg4+mPY+36r8S3usWk+OYdR4fSVgw2CQVTWuyFzYywGLWeVkdmtu5lPgY+mDiGp/Et7oSbTakY6djsDYHwC7gZmcludrCZfk+TynsGzNv5lHg4+mPZP2/VfiW901i+OYfBhtJWjDYH+FPazVlzW5CWvJOfIc21hG4b1Pg4+mDiGq/Et7ul4bh8FOwiGOOJrjmIYA0XsBc+iy91rFY2hrZc2TLO95mZ/NtCQHcQfMQV6Y3HuEnEdZiOR1zHCGNI6b2e+3nvb0K70OPu4d485c/r8vez7T5Q6/BI1zQWEFpAII3FpGwjsVJMbTMSvomJiJhV6WOjdJM2UQOmM89mvsXkNu4bN9rAnzBbM+JERtvts1f/wA5md9t93vwe1TpcPic617yN2CwsHusmrp3MswnRZJvhiZUPhW/GA/R4/4pFZ9nfdb/AJyqu0/vfovvB3XmbD4sxu5maInsYeT/AIcqrNZSKZZiFrock3wxv8uSyrWbYgICChaRU5dhVUwbXRVUznDnt4SZdv6j2nzLa0dojNG7T19ZtgnZzPCnMFREZLZBLGXX3Zcwvfssr3Lv3J289nO4Zjvxv5btPhkimGLzOluWvZE6E/NMIjaLNPY/PftPauXl19dtuSK4PYZnYpSai+ds7HE22CFp+VLuzJmHptzpCZ8na9FccnqsUnyyudTMDy1uzL5TWtINr7eUQrDPhpjwV5fFKq0+e+TUW5/DCx4CzPSyEbpZapzfzXzSZT6RY+lV8rWs7WiXCXMLCWkbWktI+s02I9YVLtNZfRImMkbx8/8AL9B4JiMdTAyWMghzR6Hc7T0EG4VxS0WiJh8/z4bYsk0s317YXDOEn8eVH/hqn7rUqEvWCio5dFafw2aSGJlRI8GJge9z9ZOwMDTvuHOPo5gh83rwZ14qMSxWZrXsElOHBsgs8AXaMwG47L+lIJUTQ2XWvwyBux7MQdKS6zWZXClsA473fJP2drelBduEj8ZzeaL+UxX+h+4j6/y5rtD/AMifp/BgumtRS04gjZAWDPte15dyySdocBzlTl0VMl+/MyjDrr4sfciIVtg2jzhbU+TUr/VCf4UasRY9G9we4eLXssxpe4ulirI22aN/KeL9AueZctLsK+SPxCJzND4w4OafDHbHAtO2WTmKhMebQxn8Piv6HR/6JBJ8JP5O4R9kz7qVKGhjn9dxz7I/fKReXpIaWn/hrCfth/LnUonzdMoMbo8do6mnhfK28eqkDo8kjA8EBwadh3O9SIamg/BhBhdSaiOaWQmJ0eV7GNFnOY6/JA28ketSKVwgQluJT3+cWuHmLG/7+pdBorROGrmdfWYz23bmguKV7pmU0EpEZNyHNa8MjHlEXFx0AbrkLFrMWGKze0c2XRZs03ilZ5Ol6RDl0v6RJ9yqlVYvK36f5hcaiNu7+v8AiUbwX/i2P86T+YVl1330/T+GLs/7iPqpXCt+MB+jx/xSKw7O+6n9Vb2p999Fw4KoS2gudz5pHDzCzP8ANpWj2hO+b2WHZtdsPuuS0lgICAggMRaIJ3SPANPUtbHNe2VkoGVsjvqvaQxxO4sj6SUidvImImNpcu0v0TlopC5oLoCeS8bco+g/oI6dx/cr/S6uuWNp83N6vR2w23jyakOPF0LYKqGCrhb5DZwczPs5Rym//DcvObQUyTv5JwdoZMUbecPShqnvvT4dSxQa0WeIGudK9vRJM8l2Tb2BeKaXDg+O877Ml9Zn1HwUjbf0dAwnBzQ04ponA1dT5T2/2bNzpd3kxgnLfynkDZc2rdTnnNff5fJa6TTRhrtPn81xpadsUbY2CzWNa1o6GtFgPUFrtpzLhF0Se2R1VA0uY/bI1ouWu53gc7TvPQbnn2aGowTv3odP2R2lXuRgyTtt5T/hTMLxiopyTTyvjzb8pBae0tNwVq1yWpyiV1n0mLNtGWsSs+i2ldfNWwRyTucx0lnN1cQuLE2uG35lnw5r2vETKr13Zumxae96U2mI9ZRPCO8HHKmxBtg9SDY3sfBKjYeg7R61YuT25I3SD8kaP9Nk/wBWhss+grw7GMYLSCDA2xBuDyRuKJlz3Rp41WFC4uMVeSL7bHwCxI6Nh9Sg2XThI/Gc3mi/lMXQ6D7iPr/Lme0f/In6fwsuhWi9HUYeJZYs0l5eVnkb5L3AbA4DoWnqtRkpm7tZ5cm5pNLivg71o583NY949Ctp8lPX+qFr06qnQ6SQSMcGuZhsrmuNtjhT1xbv2HbbYuWnzdhTyaWlGM1FboqyapfrJXVdi7I1mxskjQMrQBuAUSmI5q/jErTNilnN20lIBtG0g0ewdO4onZLcJP5O4R9kz7qVKGhjn9dxz7I/fKReU7JHSv8AJrCft2/wTqSfNZuCl4OMYuWkEGRliCCPws3OkIl1ZShz/hTwAyMbUxi7o25ZAN5juSHfqkm/YexWOgz9yZpPlKq7S0/fiL184avB/iNBSQF0s8Yml2u2OOVo8ll7ek9p7F61lM2W+0V5Q8aHJgw0525ylsb0soXupy2dhyTPc7Y7Y00tQwHd9JzR6Vgx6XLEW+H5f5hnzarDbu7W+f8AiWjoDpLSU9DHHNMxjw6QlpDjveSNw6Fm1eny3yzNa+jHotTipiiLW580BpcW4jiTG0jhJmiY24BsLOfcm42AAgrY00zp8Mzfl5tXVRGpzxGPm6vhNCyngjiZ5MbA0dJtvJ7Sbn0qnveb2m0/NeY6RSsVj5NteXsQEFQ030ukoHxtZGyTWNcTmcW2ykDZYdq3NLpYzb7zs0NZrJwTERCsycJ8rgWupoXAgggvcQQd4II2hbfDK9TT4rbpeuA6asa3JdrW7tTUOcWNHRFUAEhu/kSA23BwAAWtl0GSnOvP+Wzh7RxX5X5fwkdfhcl3Ooo79LJKNzT23ZNb12WPv6ivL4mbw9LbnyfE2ltPTsy07KanH1THUSX7Iqcll+17x2g7krg1Gaee/wBUW1Omwxy2+iEo+EAwl5ZAHl5BdLNKTK+17Zy1tgBc2a2zRfYFuR2ZG3OzSt2rO/Krb40J+rR/tv8AgnDqdRPad+hh3CjMN9PEPPI4f+k4dSfKxPal486ITFNIIJXEy4fA1x2ktklgcb85y2v51insjDf5t3F/yXWYI7td9vSef8vKhxmCnlZJHRBsjTmbepqDvBF8rth3lRXsfBWe9FvJkzf8n1mWk47xyn8v9Pp+PU2tnldh8OsqmPZK4zzXcx4AeBfyLi18tlljs6k+VldPal486E2O0z6RtG7D4jAx+dsevnBa+7jmDwcw8p3PucQnDqbb94jtO88oozgmkNPRukNNQQxmRmR9p5jdnRYk284U8Np1ScTv0NTDKyhp5WSw4bAHsILCZ55LFu4gOJGzp5k4bSP7jid5/sbuJ6SQTyulmoYnPda58InZewAGwEDcAs+PTXrXu1vy+jWy6ml7d6+Pn+spDDdPTTxamGkjawZuTrpHHlEk7Tc7yV4voYvPetf+GTHr+5XuVohxidKP+nx+81HxWTw7TH3n8MUZKxP3fP6vXSLG6fEHsNVh8Uj2gNaRNNG/KCSGkssXAEkgHdcrX4dTz7za4nkidu49J9I4JKPwI0EHg4N9W2WVtnB2bNmHKDs19t7704bTqOKX6EC2kw25thwPYK2qsCOixuDv9ZSezqR/cR2nef7E7i2kEFXBHBNh8ToqcDIwTTMEbQ3KPIsbZdm1Rw6nUR2nk6HhPjNK98z3UERdVDLKfCZxnGdj7WB2cpjDstuU8Mr1Sjil+h91uO001NDSyUEboIXXiZ4TUNymzh5QOZ3lO3k704bTqlPFL9Da0d0pjoGubSUEMQeQXESSuc7Le13uuSBc2G4XPSo4dSP7k8SyT/YluM+fq0f7b/gp4dTy7yOJ36B/CdPYE00diNl3vsR2bNqR2dTflYntO+3OisVDqSpcXNtSSE+QQ59OSfouAzR+axHmW3XxccbT8Ufv/tpW8LLO8fDP7f6eHiOY+QYJB0sqoCP3vBHpsvX2inzifaWP7NefLb3ZZhDW7Z56eMc4bIKiT0MiJ/eQk55typWZ/Z6jBt/XaI/eUxg2lsVDmFLTB17Xkmf8q7z5RZo+qP8ANYMmkvm53tt+UeTPi1lMPKld/wA580m7hTm6vF7R3wWGeza7b95n4rbpdRhddoPSAfWFVTynZdRO8bvtQkQct4Yfw1P9nJ/E1W/ZnlZSdredXPVaKgUAgINvCXls8RawSESsIYdziHA5SdwvuuV4yxvSf0ZMM7Xj9XRJayNzw1s00uTE6e5lka5rSQ8lsRFuSDsv2Koilojfbb4ZXU3rPLff4oR0OPQvqo4nOleWVE72y1RZZkhjc1jG2J5Gax289ll8C8Y+9+Uco9GDx6Wyd3855z6vqhkcwQDFHAv8NDma2Rkjms1bgXOIJtHnyb9mzoS8RMz4Hltz801naI8fz35PiiZXeEQeGSRkNq9YA+VjnhjWkvkY69mxW5tnNYJacXdt4cT5fv8A+0VjL36zkmPP/v0fNJL4UyifUSFzY5quaRz3EkRRFjgCN5BsBbtUzHh9+tY57RH1lMTGTuWtPKJmfpDepntkq2VLHtkdLRzxudETCTPE23JzgFhILbEjmWKd645pMeUx5+j3Wa2yRkrPnE/lzJpm52a7PcYfWCRj52STWztIzStuDmF8otssd6msTtPd6o29PZMzXf4vSd+fP3YwWeMtp9QJGjwGuDWa9okDjOzYJCAA4m5BtsTLFt7d71j5cvJ5xWr3a9z0n5/5aBktUP1/ImMUWoNbLHUgASHWcsAtaSL5b89+lZNp8OO75bzvs8d6PEnvefLbf9zS/EBHMXRyRio8JfZ8FmuFMQORK9oALs3NtNlOmxzavOJ22+fr+SNVkit94mN9/l6fmkI6+V+I1wzyvDIXiJrJhG4XfCSI3u2N3fuWK2OIxUnbz/7zZa5JnNk5/p/po3qL1TYzKyqc2nLNbURyTGAOfnDJQQN9jYWNll+D4O9zrz32idt2Pe3x93lbl5zG+3zbYrRGJnSyPbM2gpxM+BzDJrhMdgN7F4blB2rHNJnaKxy707b+jJF61i0zPPuxvsj6jH3Pp6qaB0kTtZSMDswErw1jml78vObbbbFljT7XpS3Pz/TzYbanelr05Ty/XyZw2oq5aaB1JL8pr5XVLjK1pzFwyPmzG7mZB27kyVx1vaLxy25f6RjtktjrOOee/P8A228NnijbQyudE+TwmaJjWbGDXVQD5gOZoZfL+eOhY8kWtN4jeI2ifaPJkx2pWKWnaZ3mP3831TzwCWh1gc53hVVlc2UNa29Vvc2xzA7OcJat5rfb0j+E1tj71O957z/KK8cztoanLPIC2qjYyzzsjIlu1v1dg/csvg0nLTl5x+7D41ow3jf57fRKaSmUwcjX6vUQXd4VH4PYMZmzQeURvusWHaL89t95+XNmzzPdju+kfPk1sfdN4BL4Q459bCQ50zJY5NpH9Fa22rbax3bu1esPd8aO75c/1+rxnm3gTFv+/ooqtFSICAgw/cfMkph+kabyG/mj/JctPm6+n9MPRQ9CCraX6HivfG7WmPVtc22rz3zEH6QtuW1ptVOHfaN2lqtJGeYnfZX+KodaPsB31s8Tt0w1eFV6jiqHWj7Ad9OJ26YOE16jiqHWj7Ad9OJ26YOE16jiqHWj7Ad9OJ26YOE16jiqHWj7Ad9OJ26YOE16jiqHWj7uO+nE7dMHCa9RxVDrR9gO+nE7dMHCa9RxVDrR93HfTiVumDhNeo4qh1o+7jvpxKemDhUdUnFUOtH3cd9OJW6YOE16jiqHWj7uO+nErdMHCa9RxUjrR93HfTiVumDhNeo4qh1o+7jvpxO3TBwmvUcVQ6yfdx304nbpg4TXqOKodaPsB304nbpg4TXqOKlvWT7uO+nErdMHCq9QOClvWT7uO+nEp6YOFR1ScVQ60fdx304nbpg4TXqOKodaPsB304nbpg4TXqDwVDrR93HfTiU9MHCq9RxVDrR93HfTiVumDhNeo4qh1o+7jvpxK3TBwmvUcVQ60fYDvpxK3TBwmvUcVLesn3cd9OJW6YOFR1ScVI60fdx304lPTBwqvUzxVDrR9gO+nE7dMHCa9THFUOtH2A76cTt0wcJr1HFUOtH2A76cTt0wcJr1HFUOtH2A76cTt0wcJr1B4KQf+aPsB30ntK239MHCq9To0TLNA6AB6gq2Z3ndbVjaIh9qEi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92" name="AutoShape 36" descr="data:image/jpeg;base64,/9j/4AAQSkZJRgABAQAAAQABAAD/2wCEAAkGBxEREBUUERQQFBUVEhQVGBYTEBQQFRgSFRQWGBsVFRQZHiggGB0lHBgUIjEhJTUrLi4uGCEzODMsNygtLisBCgoKDg0OGhAQGywkICQtLCwsLCwsMCwsLCwsLCwsLCwsLCwsLCwsLCw0LCwsLywsLCwsLCwsLCwsLCwsLCwsLP/AABEIALoBDgMBEQACEQEDEQH/xAAcAAEAAgMBAQEAAAAAAAAAAAAABQYBBAcDAgj/xABQEAABAwICBAgJBgoIBwEAAAABAAIDBBEFEgYTITEHFyJBUVRh0hQVMnGBkZOU0SNCUmJztDM1NnJ0gpKhsrMkNENTorHE4SZERWN1wfAW/8QAGwEBAAIDAQEAAAAAAAAAAAAAAAEFAwQGAgf/xAA2EQEAAgECAwYDBwQCAwEAAAAAAQIDBBEVIVIFEhMxUZEiQYEUM1NhcaGxMkLB4QbwNNHxI//aAAwDAQACEQMRAD8A7igICAgICAgICAgICAgICAgICAgICAgICAgICAgICAgICAgICAgICAgICAgICAgICAgICAgICAgICAgICAgICAgICAgICAgICAgICAgICAgICAgICAgICAgICAgICAgICAgICAgICAgICAgICAgICAgICAgICAgICAgICAgICAgICAgICAgICAgICAgICAgICAgICAgICAgICAgICAgICAgICAgICAgICAgICAgICAgICAgICAgICAgICAgICAgICAgICAgICAgICAgICAgICAgxdBlAQEBAQEBAQEBAQEBAQEBAQEBAQEBAQEBAQEBAQEBAQaOI4tDBYSvs4glrGtdLK4DfkiYC9/oBQROL6RSxwyPjo6p2WNzg94gjYLNJu5jpRJbzNJ7F4vaYrMwzabHXJlrS07byhtANKjJHJ4ZKczp7Me8FkZzNaBG19sgN/mXvt3G6w6bJa8TM+qw7X0uPBkrXH5bf5XwFbKpZQEGLoMoCAgICAgwgXTcEC6AgICBdAugygwg08SxWCmZnnkZG36x2nsa3e4+Ze6Utedqxux5Mtccb2nZWZ+EuhabNFQ/tbGAP8bgVtRoMs+jTt2nhj1buHaeUExDdYY3HcJWmMft+T+9eL6PLSN5hkx67DedolZWuvuWq292USICAgIIvGK57SyGAAzS5rFwu2ONts0zxzgXaA35znAbBmICoY5pRBhznRU7dfUn8LLIcxzf9xw8o/UFmtGwW3Le0+inLHetyhXarXxinu15yicK0vrHNqKmokvBTQPe6NrGNa+RwIji3X2nt6Ole9Zgw4qRERzli0OfPmybzPKFy0ArYavC4Hsjia10eSSNrAGCRvJkbl6MwO/mIVbFYiNoXN8lslu9ad5lsFpoXNtmNK9wZYnMad7jZpBO3Uk2bb5hIPk3yy8J66CuaYaWR0LQLZ5XC7WXts+k88wv6T67Yc2aMcLDQdn31duXKI85cuxDTKvmdczvYPoxfJtHq2+slV9tRe3zdRi7K0uLl3d5/Np+P6zrFR7Z/xXnxb+rP9i0/RHseP6zrFR7Z/wAVHi39T7Fp+iPY8f1nWKj2z/ini39T7Fp+iPY8f1nWKj2z/ini39T7Fp+iPY8f1nWKj2z/AIp4t/U+xafoj2PH9Z1io9s/4qfEv6n2PT9EOq6A1UkmGh8j3vdeblOcXO2PdbaVZaWZmsTLke2KVx6i1aRtG0eX6OVx6Q1mz+k1HN/bP+K6idPj7v8ATDha6nL3o+JcOE7E54qiIRSysBgBIZI5oJzO2kDnXH6u1otyl9M7C0+LJimclYn/AOKd4/rOs1Htn/FaniX9V3Gi0+39Eex4/rOs1Htn/FPEv6p+xafoj2PH9Z1mo9s/4qfEv6n2LT9Eex4/rOs1Htn/ABTxL+p9i0/RHseP6zrNR7Z/xTxL+p9i0/RHs6VwV1ss1PKZXvkInsC9xcQNWw2F/St7SWm1ebme2sVMeWsUjbku62lMgtLtIWUMGc2c93Jjbfe628/VG8/7rNp8M5r7fJrarURgpv8ANz6m0QxDEf6RNIxucXBlLs2U7RlYBZregbPMrOdXhwfBSFVGjz6j47z7tjiuqP7+H9l/wTidfSU8Kv1QcV1R/fwfsvUcSp0p4Vfqh7YXik2EVTaSpkEkLmtdcX+SzFwBbfbbZtHpHb4yYqanHOSkbTH7vePLfSZIxXneJ/Z09puFVLiGUSICAgqGIYiYYK6s2Zy8wRnobCdU0dvyrpnfrLLp8fiZIqwanJ4eObOOOcSSSSSSSSdpJO8ldJERHJyszNp3SPCHJ4HhtNRDZLUHwqfpDRsjYfTb0xlc9q8viZJn5On0ODwsUeqR4AcfySzUbzskGujufntAD2jztyn9UrWhtzDtVXTslY6N4DmPa5jgedrhYj1FShoYBUudStMhu6PPE9x3l0L3Rud6cl/ShEb8nDsbxJ1TUSTOPluJHYwbGtHmFlTZLTe276DpNPGHDXHH1/V0rRPQGBsTZKpglke0OyuJyMB2huX5x6SVvYtNWI3s5nW9r5rZJrinuxHvKw//AJKg6rT+zCzeDj6YaHENV+Jb3c/0xxyioKx1MzCoZy2n15cJGx2YGvc4lpYdjWsJvdR4GPphPENV+Jb3fVVj+GR4RHiLsOh+VldE2EFp5YMnlSZdgtG43sfMU8HH0x7HENV+Jb3bGh2IUNa+pimwyGmmpmB7mEtlBaQdmbKLHdssd+9PAx9MexxDVfiW90FgOmuH1EsDZMIjijqJRC2USNlGs5GzLkbe2sjv+cN6eDj6YOIar8S3umdJcSoqSqfAMOpX5MnKLsl8zGu3ZDberDB2Vjy4+/y9lZqP+QavDk7kWn3XHRCrjmw8PjhZA060CNhu0EOcCb2G87fSsWXBGDJ3IKau+qp4t/OXEIub0LpLeTla/wBTo3CNpTBBVx0/i9lbOafW3e9sYbEBI4hpyuJsI5HHdsHPuXJ3pW0/FDtsGpzYq7Y7TH6NSqx7DW4O3EW4dCc0mr1TsrbPDy0/KBp5Iykg227NgXnwcfTDN9v1P4lvdXpdOIGulDsDgGqYxzgZwCwPyWLzqtxzttb6Q7VHg4+mPY+36r8S3usWk+OYdR4fSVgw2CQVTWuyFzYywGLWeVkdmtu5lPgY+mDiGp/Et7oSbTakY6djsDYHwC7gZmcludrCZfk+TynsGzNv5lHg4+mPZP2/VfiW901i+OYfBhtJWjDYH+FPazVlzW5CWvJOfIc21hG4b1Pg4+mDiGq/Et7ul4bh8FOwiGOOJrjmIYA0XsBc+iy91rFY2hrZc2TLO95mZ/NtCQHcQfMQV6Y3HuEnEdZiOR1zHCGNI6b2e+3nvb0K70OPu4d485c/r8vez7T5Q6/BI1zQWEFpAII3FpGwjsVJMbTMSvomJiJhV6WOjdJM2UQOmM89mvsXkNu4bN9rAnzBbM+JERtvts1f/wA5md9t93vwe1TpcPic617yN2CwsHusmrp3MswnRZJvhiZUPhW/GA/R4/4pFZ9nfdb/AJyqu0/vfovvB3XmbD4sxu5maInsYeT/AIcqrNZSKZZiFrock3wxv8uSyrWbYgICChaRU5dhVUwbXRVUznDnt4SZdv6j2nzLa0dojNG7T19ZtgnZzPCnMFREZLZBLGXX3Zcwvfssr3Lv3J289nO4Zjvxv5btPhkimGLzOluWvZE6E/NMIjaLNPY/PftPauXl19dtuSK4PYZnYpSai+ds7HE22CFp+VLuzJmHptzpCZ8na9FccnqsUnyyudTMDy1uzL5TWtINr7eUQrDPhpjwV5fFKq0+e+TUW5/DCx4CzPSyEbpZapzfzXzSZT6RY+lV8rWs7WiXCXMLCWkbWktI+s02I9YVLtNZfRImMkbx8/8AL9B4JiMdTAyWMghzR6Hc7T0EG4VxS0WiJh8/z4bYsk0s317YXDOEn8eVH/hqn7rUqEvWCio5dFafw2aSGJlRI8GJge9z9ZOwMDTvuHOPo5gh83rwZ14qMSxWZrXsElOHBsgs8AXaMwG47L+lIJUTQ2XWvwyBux7MQdKS6zWZXClsA473fJP2drelBduEj8ZzeaL+UxX+h+4j6/y5rtD/AMifp/BgumtRS04gjZAWDPte15dyySdocBzlTl0VMl+/MyjDrr4sfciIVtg2jzhbU+TUr/VCf4UasRY9G9we4eLXssxpe4ulirI22aN/KeL9AueZctLsK+SPxCJzND4w4OafDHbHAtO2WTmKhMebQxn8Piv6HR/6JBJ8JP5O4R9kz7qVKGhjn9dxz7I/fKReXpIaWn/hrCfth/LnUonzdMoMbo8do6mnhfK28eqkDo8kjA8EBwadh3O9SIamg/BhBhdSaiOaWQmJ0eV7GNFnOY6/JA28ketSKVwgQluJT3+cWuHmLG/7+pdBorROGrmdfWYz23bmguKV7pmU0EpEZNyHNa8MjHlEXFx0AbrkLFrMWGKze0c2XRZs03ilZ5Ol6RDl0v6RJ9yqlVYvK36f5hcaiNu7+v8AiUbwX/i2P86T+YVl1330/T+GLs/7iPqpXCt+MB+jx/xSKw7O+6n9Vb2p999Fw4KoS2gudz5pHDzCzP8ANpWj2hO+b2WHZtdsPuuS0lgICAggMRaIJ3SPANPUtbHNe2VkoGVsjvqvaQxxO4sj6SUidvImImNpcu0v0TlopC5oLoCeS8bco+g/oI6dx/cr/S6uuWNp83N6vR2w23jyakOPF0LYKqGCrhb5DZwczPs5Rym//DcvObQUyTv5JwdoZMUbecPShqnvvT4dSxQa0WeIGudK9vRJM8l2Tb2BeKaXDg+O877Ml9Zn1HwUjbf0dAwnBzQ04ponA1dT5T2/2bNzpd3kxgnLfynkDZc2rdTnnNff5fJa6TTRhrtPn81xpadsUbY2CzWNa1o6GtFgPUFrtpzLhF0Se2R1VA0uY/bI1ouWu53gc7TvPQbnn2aGowTv3odP2R2lXuRgyTtt5T/hTMLxiopyTTyvjzb8pBae0tNwVq1yWpyiV1n0mLNtGWsSs+i2ldfNWwRyTucx0lnN1cQuLE2uG35lnw5r2vETKr13Zumxae96U2mI9ZRPCO8HHKmxBtg9SDY3sfBKjYeg7R61YuT25I3SD8kaP9Nk/wBWhss+grw7GMYLSCDA2xBuDyRuKJlz3Rp41WFC4uMVeSL7bHwCxI6Nh9Sg2XThI/Gc3mi/lMXQ6D7iPr/Lme0f/In6fwsuhWi9HUYeJZYs0l5eVnkb5L3AbA4DoWnqtRkpm7tZ5cm5pNLivg71o583NY949Ctp8lPX+qFr06qnQ6SQSMcGuZhsrmuNtjhT1xbv2HbbYuWnzdhTyaWlGM1FboqyapfrJXVdi7I1mxskjQMrQBuAUSmI5q/jErTNilnN20lIBtG0g0ewdO4onZLcJP5O4R9kz7qVKGhjn9dxz7I/fKReU7JHSv8AJrCft2/wTqSfNZuCl4OMYuWkEGRliCCPws3OkIl1ZShz/hTwAyMbUxi7o25ZAN5juSHfqkm/YexWOgz9yZpPlKq7S0/fiL184avB/iNBSQF0s8Yml2u2OOVo8ll7ek9p7F61lM2W+0V5Q8aHJgw0525ylsb0soXupy2dhyTPc7Y7Y00tQwHd9JzR6Vgx6XLEW+H5f5hnzarDbu7W+f8AiWjoDpLSU9DHHNMxjw6QlpDjveSNw6Fm1eny3yzNa+jHotTipiiLW580BpcW4jiTG0jhJmiY24BsLOfcm42AAgrY00zp8Mzfl5tXVRGpzxGPm6vhNCyngjiZ5MbA0dJtvJ7Sbn0qnveb2m0/NeY6RSsVj5NteXsQEFQ030ukoHxtZGyTWNcTmcW2ykDZYdq3NLpYzb7zs0NZrJwTERCsycJ8rgWupoXAgggvcQQd4II2hbfDK9TT4rbpeuA6asa3JdrW7tTUOcWNHRFUAEhu/kSA23BwAAWtl0GSnOvP+Wzh7RxX5X5fwkdfhcl3Ooo79LJKNzT23ZNb12WPv6ivL4mbw9LbnyfE2ltPTsy07KanH1THUSX7Iqcll+17x2g7krg1Gaee/wBUW1Omwxy2+iEo+EAwl5ZAHl5BdLNKTK+17Zy1tgBc2a2zRfYFuR2ZG3OzSt2rO/Krb40J+rR/tv8AgnDqdRPad+hh3CjMN9PEPPI4f+k4dSfKxPal486ITFNIIJXEy4fA1x2ktklgcb85y2v51insjDf5t3F/yXWYI7td9vSef8vKhxmCnlZJHRBsjTmbepqDvBF8rth3lRXsfBWe9FvJkzf8n1mWk47xyn8v9Pp+PU2tnldh8OsqmPZK4zzXcx4AeBfyLi18tlljs6k+VldPal486E2O0z6RtG7D4jAx+dsevnBa+7jmDwcw8p3PucQnDqbb94jtO88oozgmkNPRukNNQQxmRmR9p5jdnRYk284U8Np1ScTv0NTDKyhp5WSw4bAHsILCZ55LFu4gOJGzp5k4bSP7jid5/sbuJ6SQTyulmoYnPda58InZewAGwEDcAs+PTXrXu1vy+jWy6ml7d6+Pn+spDDdPTTxamGkjawZuTrpHHlEk7Tc7yV4voYvPetf+GTHr+5XuVohxidKP+nx+81HxWTw7TH3n8MUZKxP3fP6vXSLG6fEHsNVh8Uj2gNaRNNG/KCSGkssXAEkgHdcrX4dTz7za4nkidu49J9I4JKPwI0EHg4N9W2WVtnB2bNmHKDs19t7704bTqOKX6EC2kw25thwPYK2qsCOixuDv9ZSezqR/cR2nef7E7i2kEFXBHBNh8ToqcDIwTTMEbQ3KPIsbZdm1Rw6nUR2nk6HhPjNK98z3UERdVDLKfCZxnGdj7WB2cpjDstuU8Mr1Sjil+h91uO001NDSyUEboIXXiZ4TUNymzh5QOZ3lO3k704bTqlPFL9Da0d0pjoGubSUEMQeQXESSuc7Le13uuSBc2G4XPSo4dSP7k8SyT/YluM+fq0f7b/gp4dTy7yOJ36B/CdPYE00diNl3vsR2bNqR2dTflYntO+3OisVDqSpcXNtSSE+QQ59OSfouAzR+axHmW3XxccbT8Ufv/tpW8LLO8fDP7f6eHiOY+QYJB0sqoCP3vBHpsvX2inzifaWP7NefLb3ZZhDW7Z56eMc4bIKiT0MiJ/eQk55typWZ/Z6jBt/XaI/eUxg2lsVDmFLTB17Xkmf8q7z5RZo+qP8ANYMmkvm53tt+UeTPi1lMPKld/wA580m7hTm6vF7R3wWGeza7b95n4rbpdRhddoPSAfWFVTynZdRO8bvtQkQct4Yfw1P9nJ/E1W/ZnlZSdredXPVaKgUAgINvCXls8RawSESsIYdziHA5SdwvuuV4yxvSf0ZMM7Xj9XRJayNzw1s00uTE6e5lka5rSQ8lsRFuSDsv2Koilojfbb4ZXU3rPLff4oR0OPQvqo4nOleWVE72y1RZZkhjc1jG2J5Gax289ll8C8Y+9+Uco9GDx6Wyd3855z6vqhkcwQDFHAv8NDma2Rkjms1bgXOIJtHnyb9mzoS8RMz4Hltz801naI8fz35PiiZXeEQeGSRkNq9YA+VjnhjWkvkY69mxW5tnNYJacXdt4cT5fv8A+0VjL36zkmPP/v0fNJL4UyifUSFzY5quaRz3EkRRFjgCN5BsBbtUzHh9+tY57RH1lMTGTuWtPKJmfpDepntkq2VLHtkdLRzxudETCTPE23JzgFhILbEjmWKd645pMeUx5+j3Wa2yRkrPnE/lzJpm52a7PcYfWCRj52STWztIzStuDmF8otssd6msTtPd6o29PZMzXf4vSd+fP3YwWeMtp9QJGjwGuDWa9okDjOzYJCAA4m5BtsTLFt7d71j5cvJ5xWr3a9z0n5/5aBktUP1/ImMUWoNbLHUgASHWcsAtaSL5b89+lZNp8OO75bzvs8d6PEnvefLbf9zS/EBHMXRyRio8JfZ8FmuFMQORK9oALs3NtNlOmxzavOJ22+fr+SNVkit94mN9/l6fmkI6+V+I1wzyvDIXiJrJhG4XfCSI3u2N3fuWK2OIxUnbz/7zZa5JnNk5/p/po3qL1TYzKyqc2nLNbURyTGAOfnDJQQN9jYWNll+D4O9zrz32idt2Pe3x93lbl5zG+3zbYrRGJnSyPbM2gpxM+BzDJrhMdgN7F4blB2rHNJnaKxy707b+jJF61i0zPPuxvsj6jH3Pp6qaB0kTtZSMDswErw1jml78vObbbbFljT7XpS3Pz/TzYbanelr05Ty/XyZw2oq5aaB1JL8pr5XVLjK1pzFwyPmzG7mZB27kyVx1vaLxy25f6RjtktjrOOee/P8A228NnijbQyudE+TwmaJjWbGDXVQD5gOZoZfL+eOhY8kWtN4jeI2ifaPJkx2pWKWnaZ3mP3831TzwCWh1gc53hVVlc2UNa29Vvc2xzA7OcJat5rfb0j+E1tj71O957z/KK8cztoanLPIC2qjYyzzsjIlu1v1dg/csvg0nLTl5x+7D41ow3jf57fRKaSmUwcjX6vUQXd4VH4PYMZmzQeURvusWHaL89t95+XNmzzPdju+kfPk1sfdN4BL4Q459bCQ50zJY5NpH9Fa22rbax3bu1esPd8aO75c/1+rxnm3gTFv+/ooqtFSICAgw/cfMkph+kabyG/mj/JctPm6+n9MPRQ9CCraX6HivfG7WmPVtc22rz3zEH6QtuW1ptVOHfaN2lqtJGeYnfZX+KodaPsB31s8Tt0w1eFV6jiqHWj7Ad9OJ26YOE16jiqHWj7Ad9OJ26YOE16jiqHWj7Ad9OJ26YOE16jiqHWj7Ad9OJ26YOE16jiqHWj7uO+nE7dMHCa9RxVDrR9gO+nE7dMHCa9RxVDrR93HfTiVumDhNeo4qh1o+7jvpxKemDhUdUnFUOtH3cd9OJW6YOE16jiqHWj7uO+nErdMHCa9RxUjrR93HfTiVumDhNeo4qh1o+7jvpxO3TBwmvUcVQ6yfdx304nbpg4TXqOKodaPsB304nbpg4TXqOKlvWT7uO+nErdMHCq9QOClvWT7uO+nEp6YOFR1ScVQ60fdx304nbpg4TXqOKodaPsB304nbpg4TXqDwVDrR93HfTiU9MHCq9RxVDrR93HfTiVumDhNeo4qh1o+7jvpxK3TBwmvUcVQ60fYDvpxK3TBwmvUcVLesn3cd9OJW6YOFR1ScVI60fdx304lPTBwqvUzxVDrR9gO+nE7dMHCa9THFUOtH2A76cTt0wcJr1HFUOtH2A76cTt0wcJr1HFUOtH2A76cTt0wcJr1B4KQf+aPsB30ntK239MHCq9To0TLNA6AB6gq2Z3ndbVjaIh9qEi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94" name="AutoShape 38" descr="data:image/jpeg;base64,/9j/4AAQSkZJRgABAQAAAQABAAD/2wCEAAkGBxEREBUUERQQFBUVEhQVGBYTEBQQFRgSFRQWGBsVFRQZHiggGB0lHBgUIjEhJTUrLi4uGCEzODMsNygtLisBCgoKDg0OGhAQGywkICQtLCwsLCwsMCwsLCwsLCwsLCwsLCwsLCwsLCw0LCwsLywsLCwsLCwsLCwsLCwsLCwsLP/AABEIALoBDgMBEQACEQEDEQH/xAAcAAEAAgMBAQEAAAAAAAAAAAAABQYBBAcDAgj/xABQEAABAwICBAgJBgoIBwEAAAABAAIDBBEFEgYTITEHFyJBUVRh0hQVMnGBkZOU0SNCUmJztDM1NnJ0gpKhsrMkNENTorHE4SZERWN1wfAW/8QAGwEBAAIDAQEAAAAAAAAAAAAAAAEFAwQGAgf/xAA2EQEAAgECAwYDBwQCAwEAAAAAAQIDBBEVIVIFEhMxUZEiQYEUM1NhcaGxMkLB4QbwNNHxI//aAAwDAQACEQMRAD8A7igICAgICAgICAgICAgICAgICAgICAgICAgICAgICAgICAgICAgICAgICAgICAgICAgICAgICAgICAgICAgICAgICAgICAgICAgICAgICAgICAgICAgICAgICAgICAgICAgICAgICAgICAgICAgICAgICAgICAgICAgICAgICAgICAgICAgICAgICAgICAgICAgICAgICAgICAgICAgICAgICAgICAgICAgICAgICAgICAgICAgICAgICAgICAgICAgICAgICAgICAgICAgICAgxdBlAQEBAQEBAQEBAQEBAQEBAQEBAQEBAQEBAQEBAQEBAQaOI4tDBYSvs4glrGtdLK4DfkiYC9/oBQROL6RSxwyPjo6p2WNzg94gjYLNJu5jpRJbzNJ7F4vaYrMwzabHXJlrS07byhtANKjJHJ4ZKczp7Me8FkZzNaBG19sgN/mXvt3G6w6bJa8TM+qw7X0uPBkrXH5bf5XwFbKpZQEGLoMoCAgICAgwgXTcEC6AgICBdAugygwg08SxWCmZnnkZG36x2nsa3e4+Ze6Utedqxux5Mtccb2nZWZ+EuhabNFQ/tbGAP8bgVtRoMs+jTt2nhj1buHaeUExDdYY3HcJWmMft+T+9eL6PLSN5hkx67DedolZWuvuWq292USICAgIIvGK57SyGAAzS5rFwu2ONts0zxzgXaA35znAbBmICoY5pRBhznRU7dfUn8LLIcxzf9xw8o/UFmtGwW3Le0+inLHetyhXarXxinu15yicK0vrHNqKmokvBTQPe6NrGNa+RwIji3X2nt6Ole9Zgw4qRERzli0OfPmybzPKFy0ArYavC4Hsjia10eSSNrAGCRvJkbl6MwO/mIVbFYiNoXN8lslu9ad5lsFpoXNtmNK9wZYnMad7jZpBO3Uk2bb5hIPk3yy8J66CuaYaWR0LQLZ5XC7WXts+k88wv6T67Yc2aMcLDQdn31duXKI85cuxDTKvmdczvYPoxfJtHq2+slV9tRe3zdRi7K0uLl3d5/Np+P6zrFR7Z/xXnxb+rP9i0/RHseP6zrFR7Z/wAVHi39T7Fp+iPY8f1nWKj2z/ini39T7Fp+iPY8f1nWKj2z/ini39T7Fp+iPY8f1nWKj2z/AIp4t/U+xafoj2PH9Z1io9s/4qfEv6n2PT9EOq6A1UkmGh8j3vdeblOcXO2PdbaVZaWZmsTLke2KVx6i1aRtG0eX6OVx6Q1mz+k1HN/bP+K6idPj7v8ATDha6nL3o+JcOE7E54qiIRSysBgBIZI5oJzO2kDnXH6u1otyl9M7C0+LJimclYn/AOKd4/rOs1Htn/FaniX9V3Gi0+39Eex4/rOs1Htn/FPEv6p+xafoj2PH9Z1mo9s/4qfEv6n2LT9Eex4/rOs1Htn/ABTxL+p9i0/RHseP6zrNR7Z/xTxL+p9i0/RHs6VwV1ss1PKZXvkInsC9xcQNWw2F/St7SWm1ebme2sVMeWsUjbku62lMgtLtIWUMGc2c93Jjbfe628/VG8/7rNp8M5r7fJrarURgpv8ANz6m0QxDEf6RNIxucXBlLs2U7RlYBZregbPMrOdXhwfBSFVGjz6j47z7tjiuqP7+H9l/wTidfSU8Kv1QcV1R/fwfsvUcSp0p4Vfqh7YXik2EVTaSpkEkLmtdcX+SzFwBbfbbZtHpHb4yYqanHOSkbTH7vePLfSZIxXneJ/Z09puFVLiGUSICAgqGIYiYYK6s2Zy8wRnobCdU0dvyrpnfrLLp8fiZIqwanJ4eObOOOcSSSSSSSSdpJO8ldJERHJyszNp3SPCHJ4HhtNRDZLUHwqfpDRsjYfTb0xlc9q8viZJn5On0ODwsUeqR4AcfySzUbzskGujufntAD2jztyn9UrWhtzDtVXTslY6N4DmPa5jgedrhYj1FShoYBUudStMhu6PPE9x3l0L3Rud6cl/ShEb8nDsbxJ1TUSTOPluJHYwbGtHmFlTZLTe276DpNPGHDXHH1/V0rRPQGBsTZKpglke0OyuJyMB2huX5x6SVvYtNWI3s5nW9r5rZJrinuxHvKw//AJKg6rT+zCzeDj6YaHENV+Jb3c/0xxyioKx1MzCoZy2n15cJGx2YGvc4lpYdjWsJvdR4GPphPENV+Jb3fVVj+GR4RHiLsOh+VldE2EFp5YMnlSZdgtG43sfMU8HH0x7HENV+Jb3bGh2IUNa+pimwyGmmpmB7mEtlBaQdmbKLHdssd+9PAx9MexxDVfiW90FgOmuH1EsDZMIjijqJRC2USNlGs5GzLkbe2sjv+cN6eDj6YOIar8S3umdJcSoqSqfAMOpX5MnKLsl8zGu3ZDberDB2Vjy4+/y9lZqP+QavDk7kWn3XHRCrjmw8PjhZA060CNhu0EOcCb2G87fSsWXBGDJ3IKau+qp4t/OXEIub0LpLeTla/wBTo3CNpTBBVx0/i9lbOafW3e9sYbEBI4hpyuJsI5HHdsHPuXJ3pW0/FDtsGpzYq7Y7TH6NSqx7DW4O3EW4dCc0mr1TsrbPDy0/KBp5Iykg227NgXnwcfTDN9v1P4lvdXpdOIGulDsDgGqYxzgZwCwPyWLzqtxzttb6Q7VHg4+mPY+36r8S3usWk+OYdR4fSVgw2CQVTWuyFzYywGLWeVkdmtu5lPgY+mDiGp/Et7oSbTakY6djsDYHwC7gZmcludrCZfk+TynsGzNv5lHg4+mPZP2/VfiW901i+OYfBhtJWjDYH+FPazVlzW5CWvJOfIc21hG4b1Pg4+mDiGq/Et7ul4bh8FOwiGOOJrjmIYA0XsBc+iy91rFY2hrZc2TLO95mZ/NtCQHcQfMQV6Y3HuEnEdZiOR1zHCGNI6b2e+3nvb0K70OPu4d485c/r8vez7T5Q6/BI1zQWEFpAII3FpGwjsVJMbTMSvomJiJhV6WOjdJM2UQOmM89mvsXkNu4bN9rAnzBbM+JERtvts1f/wA5md9t93vwe1TpcPic617yN2CwsHusmrp3MswnRZJvhiZUPhW/GA/R4/4pFZ9nfdb/AJyqu0/vfovvB3XmbD4sxu5maInsYeT/AIcqrNZSKZZiFrock3wxv8uSyrWbYgICChaRU5dhVUwbXRVUznDnt4SZdv6j2nzLa0dojNG7T19ZtgnZzPCnMFREZLZBLGXX3Zcwvfssr3Lv3J289nO4Zjvxv5btPhkimGLzOluWvZE6E/NMIjaLNPY/PftPauXl19dtuSK4PYZnYpSai+ds7HE22CFp+VLuzJmHptzpCZ8na9FccnqsUnyyudTMDy1uzL5TWtINr7eUQrDPhpjwV5fFKq0+e+TUW5/DCx4CzPSyEbpZapzfzXzSZT6RY+lV8rWs7WiXCXMLCWkbWktI+s02I9YVLtNZfRImMkbx8/8AL9B4JiMdTAyWMghzR6Hc7T0EG4VxS0WiJh8/z4bYsk0s317YXDOEn8eVH/hqn7rUqEvWCio5dFafw2aSGJlRI8GJge9z9ZOwMDTvuHOPo5gh83rwZ14qMSxWZrXsElOHBsgs8AXaMwG47L+lIJUTQ2XWvwyBux7MQdKS6zWZXClsA473fJP2drelBduEj8ZzeaL+UxX+h+4j6/y5rtD/AMifp/BgumtRS04gjZAWDPte15dyySdocBzlTl0VMl+/MyjDrr4sfciIVtg2jzhbU+TUr/VCf4UasRY9G9we4eLXssxpe4ulirI22aN/KeL9AueZctLsK+SPxCJzND4w4OafDHbHAtO2WTmKhMebQxn8Piv6HR/6JBJ8JP5O4R9kz7qVKGhjn9dxz7I/fKReXpIaWn/hrCfth/LnUonzdMoMbo8do6mnhfK28eqkDo8kjA8EBwadh3O9SIamg/BhBhdSaiOaWQmJ0eV7GNFnOY6/JA28ketSKVwgQluJT3+cWuHmLG/7+pdBorROGrmdfWYz23bmguKV7pmU0EpEZNyHNa8MjHlEXFx0AbrkLFrMWGKze0c2XRZs03ilZ5Ol6RDl0v6RJ9yqlVYvK36f5hcaiNu7+v8AiUbwX/i2P86T+YVl1330/T+GLs/7iPqpXCt+MB+jx/xSKw7O+6n9Vb2p999Fw4KoS2gudz5pHDzCzP8ANpWj2hO+b2WHZtdsPuuS0lgICAggMRaIJ3SPANPUtbHNe2VkoGVsjvqvaQxxO4sj6SUidvImImNpcu0v0TlopC5oLoCeS8bco+g/oI6dx/cr/S6uuWNp83N6vR2w23jyakOPF0LYKqGCrhb5DZwczPs5Rym//DcvObQUyTv5JwdoZMUbecPShqnvvT4dSxQa0WeIGudK9vRJM8l2Tb2BeKaXDg+O877Ml9Zn1HwUjbf0dAwnBzQ04ponA1dT5T2/2bNzpd3kxgnLfynkDZc2rdTnnNff5fJa6TTRhrtPn81xpadsUbY2CzWNa1o6GtFgPUFrtpzLhF0Se2R1VA0uY/bI1ouWu53gc7TvPQbnn2aGowTv3odP2R2lXuRgyTtt5T/hTMLxiopyTTyvjzb8pBae0tNwVq1yWpyiV1n0mLNtGWsSs+i2ldfNWwRyTucx0lnN1cQuLE2uG35lnw5r2vETKr13Zumxae96U2mI9ZRPCO8HHKmxBtg9SDY3sfBKjYeg7R61YuT25I3SD8kaP9Nk/wBWhss+grw7GMYLSCDA2xBuDyRuKJlz3Rp41WFC4uMVeSL7bHwCxI6Nh9Sg2XThI/Gc3mi/lMXQ6D7iPr/Lme0f/In6fwsuhWi9HUYeJZYs0l5eVnkb5L3AbA4DoWnqtRkpm7tZ5cm5pNLivg71o583NY949Ctp8lPX+qFr06qnQ6SQSMcGuZhsrmuNtjhT1xbv2HbbYuWnzdhTyaWlGM1FboqyapfrJXVdi7I1mxskjQMrQBuAUSmI5q/jErTNilnN20lIBtG0g0ewdO4onZLcJP5O4R9kz7qVKGhjn9dxz7I/fKReU7JHSv8AJrCft2/wTqSfNZuCl4OMYuWkEGRliCCPws3OkIl1ZShz/hTwAyMbUxi7o25ZAN5juSHfqkm/YexWOgz9yZpPlKq7S0/fiL184avB/iNBSQF0s8Yml2u2OOVo8ll7ek9p7F61lM2W+0V5Q8aHJgw0525ylsb0soXupy2dhyTPc7Y7Y00tQwHd9JzR6Vgx6XLEW+H5f5hnzarDbu7W+f8AiWjoDpLSU9DHHNMxjw6QlpDjveSNw6Fm1eny3yzNa+jHotTipiiLW580BpcW4jiTG0jhJmiY24BsLOfcm42AAgrY00zp8Mzfl5tXVRGpzxGPm6vhNCyngjiZ5MbA0dJtvJ7Sbn0qnveb2m0/NeY6RSsVj5NteXsQEFQ030ukoHxtZGyTWNcTmcW2ykDZYdq3NLpYzb7zs0NZrJwTERCsycJ8rgWupoXAgggvcQQd4II2hbfDK9TT4rbpeuA6asa3JdrW7tTUOcWNHRFUAEhu/kSA23BwAAWtl0GSnOvP+Wzh7RxX5X5fwkdfhcl3Ooo79LJKNzT23ZNb12WPv6ivL4mbw9LbnyfE2ltPTsy07KanH1THUSX7Iqcll+17x2g7krg1Gaee/wBUW1Omwxy2+iEo+EAwl5ZAHl5BdLNKTK+17Zy1tgBc2a2zRfYFuR2ZG3OzSt2rO/Krb40J+rR/tv8AgnDqdRPad+hh3CjMN9PEPPI4f+k4dSfKxPal486ITFNIIJXEy4fA1x2ktklgcb85y2v51insjDf5t3F/yXWYI7td9vSef8vKhxmCnlZJHRBsjTmbepqDvBF8rth3lRXsfBWe9FvJkzf8n1mWk47xyn8v9Pp+PU2tnldh8OsqmPZK4zzXcx4AeBfyLi18tlljs6k+VldPal486E2O0z6RtG7D4jAx+dsevnBa+7jmDwcw8p3PucQnDqbb94jtO88oozgmkNPRukNNQQxmRmR9p5jdnRYk284U8Np1ScTv0NTDKyhp5WSw4bAHsILCZ55LFu4gOJGzp5k4bSP7jid5/sbuJ6SQTyulmoYnPda58InZewAGwEDcAs+PTXrXu1vy+jWy6ml7d6+Pn+spDDdPTTxamGkjawZuTrpHHlEk7Tc7yV4voYvPetf+GTHr+5XuVohxidKP+nx+81HxWTw7TH3n8MUZKxP3fP6vXSLG6fEHsNVh8Uj2gNaRNNG/KCSGkssXAEkgHdcrX4dTz7za4nkidu49J9I4JKPwI0EHg4N9W2WVtnB2bNmHKDs19t7704bTqOKX6EC2kw25thwPYK2qsCOixuDv9ZSezqR/cR2nef7E7i2kEFXBHBNh8ToqcDIwTTMEbQ3KPIsbZdm1Rw6nUR2nk6HhPjNK98z3UERdVDLKfCZxnGdj7WB2cpjDstuU8Mr1Sjil+h91uO001NDSyUEboIXXiZ4TUNymzh5QOZ3lO3k704bTqlPFL9Da0d0pjoGubSUEMQeQXESSuc7Le13uuSBc2G4XPSo4dSP7k8SyT/YluM+fq0f7b/gp4dTy7yOJ36B/CdPYE00diNl3vsR2bNqR2dTflYntO+3OisVDqSpcXNtSSE+QQ59OSfouAzR+axHmW3XxccbT8Ufv/tpW8LLO8fDP7f6eHiOY+QYJB0sqoCP3vBHpsvX2inzifaWP7NefLb3ZZhDW7Z56eMc4bIKiT0MiJ/eQk55typWZ/Z6jBt/XaI/eUxg2lsVDmFLTB17Xkmf8q7z5RZo+qP8ANYMmkvm53tt+UeTPi1lMPKld/wA580m7hTm6vF7R3wWGeza7b95n4rbpdRhddoPSAfWFVTynZdRO8bvtQkQct4Yfw1P9nJ/E1W/ZnlZSdredXPVaKgUAgINvCXls8RawSESsIYdziHA5SdwvuuV4yxvSf0ZMM7Xj9XRJayNzw1s00uTE6e5lka5rSQ8lsRFuSDsv2Koilojfbb4ZXU3rPLff4oR0OPQvqo4nOleWVE72y1RZZkhjc1jG2J5Gax289ll8C8Y+9+Uco9GDx6Wyd3855z6vqhkcwQDFHAv8NDma2Rkjms1bgXOIJtHnyb9mzoS8RMz4Hltz801naI8fz35PiiZXeEQeGSRkNq9YA+VjnhjWkvkY69mxW5tnNYJacXdt4cT5fv8A+0VjL36zkmPP/v0fNJL4UyifUSFzY5quaRz3EkRRFjgCN5BsBbtUzHh9+tY57RH1lMTGTuWtPKJmfpDepntkq2VLHtkdLRzxudETCTPE23JzgFhILbEjmWKd645pMeUx5+j3Wa2yRkrPnE/lzJpm52a7PcYfWCRj52STWztIzStuDmF8otssd6msTtPd6o29PZMzXf4vSd+fP3YwWeMtp9QJGjwGuDWa9okDjOzYJCAA4m5BtsTLFt7d71j5cvJ5xWr3a9z0n5/5aBktUP1/ImMUWoNbLHUgASHWcsAtaSL5b89+lZNp8OO75bzvs8d6PEnvefLbf9zS/EBHMXRyRio8JfZ8FmuFMQORK9oALs3NtNlOmxzavOJ22+fr+SNVkit94mN9/l6fmkI6+V+I1wzyvDIXiJrJhG4XfCSI3u2N3fuWK2OIxUnbz/7zZa5JnNk5/p/po3qL1TYzKyqc2nLNbURyTGAOfnDJQQN9jYWNll+D4O9zrz32idt2Pe3x93lbl5zG+3zbYrRGJnSyPbM2gpxM+BzDJrhMdgN7F4blB2rHNJnaKxy707b+jJF61i0zPPuxvsj6jH3Pp6qaB0kTtZSMDswErw1jml78vObbbbFljT7XpS3Pz/TzYbanelr05Ty/XyZw2oq5aaB1JL8pr5XVLjK1pzFwyPmzG7mZB27kyVx1vaLxy25f6RjtktjrOOee/P8A228NnijbQyudE+TwmaJjWbGDXVQD5gOZoZfL+eOhY8kWtN4jeI2ifaPJkx2pWKWnaZ3mP3831TzwCWh1gc53hVVlc2UNa29Vvc2xzA7OcJat5rfb0j+E1tj71O957z/KK8cztoanLPIC2qjYyzzsjIlu1v1dg/csvg0nLTl5x+7D41ow3jf57fRKaSmUwcjX6vUQXd4VH4PYMZmzQeURvusWHaL89t95+XNmzzPdju+kfPk1sfdN4BL4Q459bCQ50zJY5NpH9Fa22rbax3bu1esPd8aO75c/1+rxnm3gTFv+/ooqtFSICAgw/cfMkph+kabyG/mj/JctPm6+n9MPRQ9CCraX6HivfG7WmPVtc22rz3zEH6QtuW1ptVOHfaN2lqtJGeYnfZX+KodaPsB31s8Tt0w1eFV6jiqHWj7Ad9OJ26YOE16jiqHWj7Ad9OJ26YOE16jiqHWj7Ad9OJ26YOE16jiqHWj7Ad9OJ26YOE16jiqHWj7uO+nE7dMHCa9RxVDrR9gO+nE7dMHCa9RxVDrR93HfTiVumDhNeo4qh1o+7jvpxKemDhUdUnFUOtH3cd9OJW6YOE16jiqHWj7uO+nErdMHCa9RxUjrR93HfTiVumDhNeo4qh1o+7jvpxO3TBwmvUcVQ6yfdx304nbpg4TXqOKodaPsB304nbpg4TXqOKlvWT7uO+nErdMHCq9QOClvWT7uO+nEp6YOFR1ScVQ60fdx304nbpg4TXqOKodaPsB304nbpg4TXqDwVDrR93HfTiU9MHCq9RxVDrR93HfTiVumDhNeo4qh1o+7jvpxK3TBwmvUcVQ60fYDvpxK3TBwmvUcVLesn3cd9OJW6YOFR1ScVI60fdx304lPTBwqvUzxVDrR9gO+nE7dMHCa9THFUOtH2A76cTt0wcJr1HFUOtH2A76cTt0wcJr1HFUOtH2A76cTt0wcJr1B4KQf+aPsB30ntK239MHCq9To0TLNA6AB6gq2Z3ndbVjaIh9qEi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96" name="AutoShape 40" descr="data:image/jpeg;base64,/9j/4AAQSkZJRgABAQAAAQABAAD/2wCEAAkGBxEREBUUERQQFBUVEhQVGBYTEBQQFRgSFRQWGBsVFRQZHiggGB0lHBgUIjEhJTUrLi4uGCEzODMsNygtLisBCgoKDg0OGhAQGywkICQtLCwsLCwsMCwsLCwsLCwsLCwsLCwsLCwsLCw0LCwsLywsLCwsLCwsLCwsLCwsLCwsLP/AABEIALoBDgMBEQACEQEDEQH/xAAcAAEAAgMBAQEAAAAAAAAAAAAABQYBBAcDAgj/xABQEAABAwICBAgJBgoIBwEAAAABAAIDBBEFEgYTITEHFyJBUVRh0hQVMnGBkZOU0SNCUmJztDM1NnJ0gpKhsrMkNENTorHE4SZERWN1wfAW/8QAGwEBAAIDAQEAAAAAAAAAAAAAAAEFAwQGAgf/xAA2EQEAAgECAwYDBwQCAwEAAAAAAQIDBBEVIVIFEhMxUZEiQYEUM1NhcaGxMkLB4QbwNNHxI//aAAwDAQACEQMRAD8A7igICAgICAgICAgICAgICAgICAgICAgICAgICAgICAgICAgICAgICAgICAgICAgICAgICAgICAgICAgICAgICAgICAgICAgICAgICAgICAgICAgICAgICAgICAgICAgICAgICAgICAgICAgICAgICAgICAgICAgICAgICAgICAgICAgICAgICAgICAgICAgICAgICAgICAgICAgICAgICAgICAgICAgICAgICAgICAgICAgICAgICAgICAgICAgICAgICAgICAgICAgICAgICAgxdBlAQEBAQEBAQEBAQEBAQEBAQEBAQEBAQEBAQEBAQEBAQaOI4tDBYSvs4glrGtdLK4DfkiYC9/oBQROL6RSxwyPjo6p2WNzg94gjYLNJu5jpRJbzNJ7F4vaYrMwzabHXJlrS07byhtANKjJHJ4ZKczp7Me8FkZzNaBG19sgN/mXvt3G6w6bJa8TM+qw7X0uPBkrXH5bf5XwFbKpZQEGLoMoCAgICAgwgXTcEC6AgICBdAugygwg08SxWCmZnnkZG36x2nsa3e4+Ze6Utedqxux5Mtccb2nZWZ+EuhabNFQ/tbGAP8bgVtRoMs+jTt2nhj1buHaeUExDdYY3HcJWmMft+T+9eL6PLSN5hkx67DedolZWuvuWq292USICAgIIvGK57SyGAAzS5rFwu2ONts0zxzgXaA35znAbBmICoY5pRBhznRU7dfUn8LLIcxzf9xw8o/UFmtGwW3Le0+inLHetyhXarXxinu15yicK0vrHNqKmokvBTQPe6NrGNa+RwIji3X2nt6Ole9Zgw4qRERzli0OfPmybzPKFy0ArYavC4Hsjia10eSSNrAGCRvJkbl6MwO/mIVbFYiNoXN8lslu9ad5lsFpoXNtmNK9wZYnMad7jZpBO3Uk2bb5hIPk3yy8J66CuaYaWR0LQLZ5XC7WXts+k88wv6T67Yc2aMcLDQdn31duXKI85cuxDTKvmdczvYPoxfJtHq2+slV9tRe3zdRi7K0uLl3d5/Np+P6zrFR7Z/xXnxb+rP9i0/RHseP6zrFR7Z/wAVHi39T7Fp+iPY8f1nWKj2z/ini39T7Fp+iPY8f1nWKj2z/ini39T7Fp+iPY8f1nWKj2z/AIp4t/U+xafoj2PH9Z1io9s/4qfEv6n2PT9EOq6A1UkmGh8j3vdeblOcXO2PdbaVZaWZmsTLke2KVx6i1aRtG0eX6OVx6Q1mz+k1HN/bP+K6idPj7v8ATDha6nL3o+JcOE7E54qiIRSysBgBIZI5oJzO2kDnXH6u1otyl9M7C0+LJimclYn/AOKd4/rOs1Htn/FaniX9V3Gi0+39Eex4/rOs1Htn/FPEv6p+xafoj2PH9Z1mo9s/4qfEv6n2LT9Eex4/rOs1Htn/ABTxL+p9i0/RHseP6zrNR7Z/xTxL+p9i0/RHs6VwV1ss1PKZXvkInsC9xcQNWw2F/St7SWm1ebme2sVMeWsUjbku62lMgtLtIWUMGc2c93Jjbfe628/VG8/7rNp8M5r7fJrarURgpv8ANz6m0QxDEf6RNIxucXBlLs2U7RlYBZregbPMrOdXhwfBSFVGjz6j47z7tjiuqP7+H9l/wTidfSU8Kv1QcV1R/fwfsvUcSp0p4Vfqh7YXik2EVTaSpkEkLmtdcX+SzFwBbfbbZtHpHb4yYqanHOSkbTH7vePLfSZIxXneJ/Z09puFVLiGUSICAgqGIYiYYK6s2Zy8wRnobCdU0dvyrpnfrLLp8fiZIqwanJ4eObOOOcSSSSSSSSdpJO8ldJERHJyszNp3SPCHJ4HhtNRDZLUHwqfpDRsjYfTb0xlc9q8viZJn5On0ODwsUeqR4AcfySzUbzskGujufntAD2jztyn9UrWhtzDtVXTslY6N4DmPa5jgedrhYj1FShoYBUudStMhu6PPE9x3l0L3Rud6cl/ShEb8nDsbxJ1TUSTOPluJHYwbGtHmFlTZLTe276DpNPGHDXHH1/V0rRPQGBsTZKpglke0OyuJyMB2huX5x6SVvYtNWI3s5nW9r5rZJrinuxHvKw//AJKg6rT+zCzeDj6YaHENV+Jb3c/0xxyioKx1MzCoZy2n15cJGx2YGvc4lpYdjWsJvdR4GPphPENV+Jb3fVVj+GR4RHiLsOh+VldE2EFp5YMnlSZdgtG43sfMU8HH0x7HENV+Jb3bGh2IUNa+pimwyGmmpmB7mEtlBaQdmbKLHdssd+9PAx9MexxDVfiW90FgOmuH1EsDZMIjijqJRC2USNlGs5GzLkbe2sjv+cN6eDj6YOIar8S3umdJcSoqSqfAMOpX5MnKLsl8zGu3ZDberDB2Vjy4+/y9lZqP+QavDk7kWn3XHRCrjmw8PjhZA060CNhu0EOcCb2G87fSsWXBGDJ3IKau+qp4t/OXEIub0LpLeTla/wBTo3CNpTBBVx0/i9lbOafW3e9sYbEBI4hpyuJsI5HHdsHPuXJ3pW0/FDtsGpzYq7Y7TH6NSqx7DW4O3EW4dCc0mr1TsrbPDy0/KBp5Iykg227NgXnwcfTDN9v1P4lvdXpdOIGulDsDgGqYxzgZwCwPyWLzqtxzttb6Q7VHg4+mPY+36r8S3usWk+OYdR4fSVgw2CQVTWuyFzYywGLWeVkdmtu5lPgY+mDiGp/Et7oSbTakY6djsDYHwC7gZmcludrCZfk+TynsGzNv5lHg4+mPZP2/VfiW901i+OYfBhtJWjDYH+FPazVlzW5CWvJOfIc21hG4b1Pg4+mDiGq/Et7ul4bh8FOwiGOOJrjmIYA0XsBc+iy91rFY2hrZc2TLO95mZ/NtCQHcQfMQV6Y3HuEnEdZiOR1zHCGNI6b2e+3nvb0K70OPu4d485c/r8vez7T5Q6/BI1zQWEFpAII3FpGwjsVJMbTMSvomJiJhV6WOjdJM2UQOmM89mvsXkNu4bN9rAnzBbM+JERtvts1f/wA5md9t93vwe1TpcPic617yN2CwsHusmrp3MswnRZJvhiZUPhW/GA/R4/4pFZ9nfdb/AJyqu0/vfovvB3XmbD4sxu5maInsYeT/AIcqrNZSKZZiFrock3wxv8uSyrWbYgICChaRU5dhVUwbXRVUznDnt4SZdv6j2nzLa0dojNG7T19ZtgnZzPCnMFREZLZBLGXX3Zcwvfssr3Lv3J289nO4Zjvxv5btPhkimGLzOluWvZE6E/NMIjaLNPY/PftPauXl19dtuSK4PYZnYpSai+ds7HE22CFp+VLuzJmHptzpCZ8na9FccnqsUnyyudTMDy1uzL5TWtINr7eUQrDPhpjwV5fFKq0+e+TUW5/DCx4CzPSyEbpZapzfzXzSZT6RY+lV8rWs7WiXCXMLCWkbWktI+s02I9YVLtNZfRImMkbx8/8AL9B4JiMdTAyWMghzR6Hc7T0EG4VxS0WiJh8/z4bYsk0s317YXDOEn8eVH/hqn7rUqEvWCio5dFafw2aSGJlRI8GJge9z9ZOwMDTvuHOPo5gh83rwZ14qMSxWZrXsElOHBsgs8AXaMwG47L+lIJUTQ2XWvwyBux7MQdKS6zWZXClsA473fJP2drelBduEj8ZzeaL+UxX+h+4j6/y5rtD/AMifp/BgumtRS04gjZAWDPte15dyySdocBzlTl0VMl+/MyjDrr4sfciIVtg2jzhbU+TUr/VCf4UasRY9G9we4eLXssxpe4ulirI22aN/KeL9AueZctLsK+SPxCJzND4w4OafDHbHAtO2WTmKhMebQxn8Piv6HR/6JBJ8JP5O4R9kz7qVKGhjn9dxz7I/fKReXpIaWn/hrCfth/LnUonzdMoMbo8do6mnhfK28eqkDo8kjA8EBwadh3O9SIamg/BhBhdSaiOaWQmJ0eV7GNFnOY6/JA28ketSKVwgQluJT3+cWuHmLG/7+pdBorROGrmdfWYz23bmguKV7pmU0EpEZNyHNa8MjHlEXFx0AbrkLFrMWGKze0c2XRZs03ilZ5Ol6RDl0v6RJ9yqlVYvK36f5hcaiNu7+v8AiUbwX/i2P86T+YVl1330/T+GLs/7iPqpXCt+MB+jx/xSKw7O+6n9Vb2p999Fw4KoS2gudz5pHDzCzP8ANpWj2hO+b2WHZtdsPuuS0lgICAggMRaIJ3SPANPUtbHNe2VkoGVsjvqvaQxxO4sj6SUidvImImNpcu0v0TlopC5oLoCeS8bco+g/oI6dx/cr/S6uuWNp83N6vR2w23jyakOPF0LYKqGCrhb5DZwczPs5Rym//DcvObQUyTv5JwdoZMUbecPShqnvvT4dSxQa0WeIGudK9vRJM8l2Tb2BeKaXDg+O877Ml9Zn1HwUjbf0dAwnBzQ04ponA1dT5T2/2bNzpd3kxgnLfynkDZc2rdTnnNff5fJa6TTRhrtPn81xpadsUbY2CzWNa1o6GtFgPUFrtpzLhF0Se2R1VA0uY/bI1ouWu53gc7TvPQbnn2aGowTv3odP2R2lXuRgyTtt5T/hTMLxiopyTTyvjzb8pBae0tNwVq1yWpyiV1n0mLNtGWsSs+i2ldfNWwRyTucx0lnN1cQuLE2uG35lnw5r2vETKr13Zumxae96U2mI9ZRPCO8HHKmxBtg9SDY3sfBKjYeg7R61YuT25I3SD8kaP9Nk/wBWhss+grw7GMYLSCDA2xBuDyRuKJlz3Rp41WFC4uMVeSL7bHwCxI6Nh9Sg2XThI/Gc3mi/lMXQ6D7iPr/Lme0f/In6fwsuhWi9HUYeJZYs0l5eVnkb5L3AbA4DoWnqtRkpm7tZ5cm5pNLivg71o583NY949Ctp8lPX+qFr06qnQ6SQSMcGuZhsrmuNtjhT1xbv2HbbYuWnzdhTyaWlGM1FboqyapfrJXVdi7I1mxskjQMrQBuAUSmI5q/jErTNilnN20lIBtG0g0ewdO4onZLcJP5O4R9kz7qVKGhjn9dxz7I/fKReU7JHSv8AJrCft2/wTqSfNZuCl4OMYuWkEGRliCCPws3OkIl1ZShz/hTwAyMbUxi7o25ZAN5juSHfqkm/YexWOgz9yZpPlKq7S0/fiL184avB/iNBSQF0s8Yml2u2OOVo8ll7ek9p7F61lM2W+0V5Q8aHJgw0525ylsb0soXupy2dhyTPc7Y7Y00tQwHd9JzR6Vgx6XLEW+H5f5hnzarDbu7W+f8AiWjoDpLSU9DHHNMxjw6QlpDjveSNw6Fm1eny3yzNa+jHotTipiiLW580BpcW4jiTG0jhJmiY24BsLOfcm42AAgrY00zp8Mzfl5tXVRGpzxGPm6vhNCyngjiZ5MbA0dJtvJ7Sbn0qnveb2m0/NeY6RSsVj5NteXsQEFQ030ukoHxtZGyTWNcTmcW2ykDZYdq3NLpYzb7zs0NZrJwTERCsycJ8rgWupoXAgggvcQQd4II2hbfDK9TT4rbpeuA6asa3JdrW7tTUOcWNHRFUAEhu/kSA23BwAAWtl0GSnOvP+Wzh7RxX5X5fwkdfhcl3Ooo79LJKNzT23ZNb12WPv6ivL4mbw9LbnyfE2ltPTsy07KanH1THUSX7Iqcll+17x2g7krg1Gaee/wBUW1Omwxy2+iEo+EAwl5ZAHl5BdLNKTK+17Zy1tgBc2a2zRfYFuR2ZG3OzSt2rO/Krb40J+rR/tv8AgnDqdRPad+hh3CjMN9PEPPI4f+k4dSfKxPal486ITFNIIJXEy4fA1x2ktklgcb85y2v51insjDf5t3F/yXWYI7td9vSef8vKhxmCnlZJHRBsjTmbepqDvBF8rth3lRXsfBWe9FvJkzf8n1mWk47xyn8v9Pp+PU2tnldh8OsqmPZK4zzXcx4AeBfyLi18tlljs6k+VldPal486E2O0z6RtG7D4jAx+dsevnBa+7jmDwcw8p3PucQnDqbb94jtO88oozgmkNPRukNNQQxmRmR9p5jdnRYk284U8Np1ScTv0NTDKyhp5WSw4bAHsILCZ55LFu4gOJGzp5k4bSP7jid5/sbuJ6SQTyulmoYnPda58InZewAGwEDcAs+PTXrXu1vy+jWy6ml7d6+Pn+spDDdPTTxamGkjawZuTrpHHlEk7Tc7yV4voYvPetf+GTHr+5XuVohxidKP+nx+81HxWTw7TH3n8MUZKxP3fP6vXSLG6fEHsNVh8Uj2gNaRNNG/KCSGkssXAEkgHdcrX4dTz7za4nkidu49J9I4JKPwI0EHg4N9W2WVtnB2bNmHKDs19t7704bTqOKX6EC2kw25thwPYK2qsCOixuDv9ZSezqR/cR2nef7E7i2kEFXBHBNh8ToqcDIwTTMEbQ3KPIsbZdm1Rw6nUR2nk6HhPjNK98z3UERdVDLKfCZxnGdj7WB2cpjDstuU8Mr1Sjil+h91uO001NDSyUEboIXXiZ4TUNymzh5QOZ3lO3k704bTqlPFL9Da0d0pjoGubSUEMQeQXESSuc7Le13uuSBc2G4XPSo4dSP7k8SyT/YluM+fq0f7b/gp4dTy7yOJ36B/CdPYE00diNl3vsR2bNqR2dTflYntO+3OisVDqSpcXNtSSE+QQ59OSfouAzR+axHmW3XxccbT8Ufv/tpW8LLO8fDP7f6eHiOY+QYJB0sqoCP3vBHpsvX2inzifaWP7NefLb3ZZhDW7Z56eMc4bIKiT0MiJ/eQk55typWZ/Z6jBt/XaI/eUxg2lsVDmFLTB17Xkmf8q7z5RZo+qP8ANYMmkvm53tt+UeTPi1lMPKld/wA580m7hTm6vF7R3wWGeza7b95n4rbpdRhddoPSAfWFVTynZdRO8bvtQkQct4Yfw1P9nJ/E1W/ZnlZSdredXPVaKgUAgINvCXls8RawSESsIYdziHA5SdwvuuV4yxvSf0ZMM7Xj9XRJayNzw1s00uTE6e5lka5rSQ8lsRFuSDsv2Koilojfbb4ZXU3rPLff4oR0OPQvqo4nOleWVE72y1RZZkhjc1jG2J5Gax289ll8C8Y+9+Uco9GDx6Wyd3855z6vqhkcwQDFHAv8NDma2Rkjms1bgXOIJtHnyb9mzoS8RMz4Hltz801naI8fz35PiiZXeEQeGSRkNq9YA+VjnhjWkvkY69mxW5tnNYJacXdt4cT5fv8A+0VjL36zkmPP/v0fNJL4UyifUSFzY5quaRz3EkRRFjgCN5BsBbtUzHh9+tY57RH1lMTGTuWtPKJmfpDepntkq2VLHtkdLRzxudETCTPE23JzgFhILbEjmWKd645pMeUx5+j3Wa2yRkrPnE/lzJpm52a7PcYfWCRj52STWztIzStuDmF8otssd6msTtPd6o29PZMzXf4vSd+fP3YwWeMtp9QJGjwGuDWa9okDjOzYJCAA4m5BtsTLFt7d71j5cvJ5xWr3a9z0n5/5aBktUP1/ImMUWoNbLHUgASHWcsAtaSL5b89+lZNp8OO75bzvs8d6PEnvefLbf9zS/EBHMXRyRio8JfZ8FmuFMQORK9oALs3NtNlOmxzavOJ22+fr+SNVkit94mN9/l6fmkI6+V+I1wzyvDIXiJrJhG4XfCSI3u2N3fuWK2OIxUnbz/7zZa5JnNk5/p/po3qL1TYzKyqc2nLNbURyTGAOfnDJQQN9jYWNll+D4O9zrz32idt2Pe3x93lbl5zG+3zbYrRGJnSyPbM2gpxM+BzDJrhMdgN7F4blB2rHNJnaKxy707b+jJF61i0zPPuxvsj6jH3Pp6qaB0kTtZSMDswErw1jml78vObbbbFljT7XpS3Pz/TzYbanelr05Ty/XyZw2oq5aaB1JL8pr5XVLjK1pzFwyPmzG7mZB27kyVx1vaLxy25f6RjtktjrOOee/P8A228NnijbQyudE+TwmaJjWbGDXVQD5gOZoZfL+eOhY8kWtN4jeI2ifaPJkx2pWKWnaZ3mP3831TzwCWh1gc53hVVlc2UNa29Vvc2xzA7OcJat5rfb0j+E1tj71O957z/KK8cztoanLPIC2qjYyzzsjIlu1v1dg/csvg0nLTl5x+7D41ow3jf57fRKaSmUwcjX6vUQXd4VH4PYMZmzQeURvusWHaL89t95+XNmzzPdju+kfPk1sfdN4BL4Q459bCQ50zJY5NpH9Fa22rbax3bu1esPd8aO75c/1+rxnm3gTFv+/ooqtFSICAgw/cfMkph+kabyG/mj/JctPm6+n9MPRQ9CCraX6HivfG7WmPVtc22rz3zEH6QtuW1ptVOHfaN2lqtJGeYnfZX+KodaPsB31s8Tt0w1eFV6jiqHWj7Ad9OJ26YOE16jiqHWj7Ad9OJ26YOE16jiqHWj7Ad9OJ26YOE16jiqHWj7Ad9OJ26YOE16jiqHWj7uO+nE7dMHCa9RxVDrR9gO+nE7dMHCa9RxVDrR93HfTiVumDhNeo4qh1o+7jvpxKemDhUdUnFUOtH3cd9OJW6YOE16jiqHWj7uO+nErdMHCa9RxUjrR93HfTiVumDhNeo4qh1o+7jvpxO3TBwmvUcVQ6yfdx304nbpg4TXqOKodaPsB304nbpg4TXqOKlvWT7uO+nErdMHCq9QOClvWT7uO+nEp6YOFR1ScVQ60fdx304nbpg4TXqOKodaPsB304nbpg4TXqDwVDrR93HfTiU9MHCq9RxVDrR93HfTiVumDhNeo4qh1o+7jvpxK3TBwmvUcVQ60fYDvpxK3TBwmvUcVLesn3cd9OJW6YOFR1ScVI60fdx304lPTBwqvUzxVDrR9gO+nE7dMHCa9THFUOtH2A76cTt0wcJr1HFUOtH2A76cTt0wcJr1HFUOtH2A76cTt0wcJr1B4KQf+aPsB30ntK239MHCq9To0TLNA6AB6gq2Z3ndbVjaIh9qEi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00" name="AutoShape 44" descr="data:image/jpeg;base64,/9j/4AAQSkZJRgABAQAAAQABAAD/2wCEAAkGBhQQDxIPEBAQEBAVFxASFBgWFhAUFRkWFhUXFxUSFhUXHCYfGBojGRMVHy8gIygpMCwsGB4xNTAqNScrLCkBCQoKDgwOGg8PGjUlHiUtNCkyLzE1KiwpLywvKSwpKikqLC8sLCwvLCwsLCwsLCwsLCwsLCwvKTUpLCkpLCwsLP/AABEIAJgBSwMBIgACEQEDEQH/xAAbAAEAAwEBAQEAAAAAAAAAAAAABQYHBAMBAv/EAEwQAAEDAgIEBwkOBAUFAQAAAAEAAgMEEQYhBRIxUQcTNEFhcXMiQlKBkZKxstIUFhcjMjVTVGJyg6HB0aKjs8NEgpPC8DNDY+HxJP/EABoBAQACAwEAAAAAAAAAAAAAAAADBAECBQb/xAA2EQACAgECAwUECgIDAQAAAAAAAQIDBBExEiFBBRMyUXEUM4HBIkJSYXKRobHR8DThFWLxI//aAAwDAQACEQMRAD8A3FERAEREAREQBERAEREAREQBERAEREAREQBc9fXMhjdLI4NY0XJ/Qbydy9ZJA0FziAACSTkABtJWS4yxUayTUjJFOw9yPCP0h/QbutS1VubKWblxxoa9eiLHFiB9ZQ6RlN2tAIjb4LdTeOc7Ss990v8ADf5zv3Vtwx81aR6v9ippV6qKTkl/eR5nMtnOFcm+bXzZ6+6X+G/znfunul/hv8537ryRT6I53G/MkdD1DvdMHdv/AOrF3zvDHStvWGaG5TB2sPrhboqGVuj03YjbhPXzCIiqHeCIiAIiIAiIgCIiAIiIAiIgCIiAIiIAiIgCIiAIiIAiIgCIiAIiIAiIgC+EpdUjHmLuKBpIHfGEWkcO9B70HwiPIFvCDm9EQZF8KIOciMx5i7jSaWB3xYPxjh3xHeD7IO3efzpKIurCCgtEeIyMid83ORcsL/NWkeo+oqaVcsL/ADVpHqPqKmlaV+KXqT5Xuqvw/NhERTFA7dDcpg7WH1wt0WF6G5TB2sPrhboqGVuj0/Yfgn6hERUzvhERAEREAREQBERAEREAREQBERAEREAREQBERAEREAREQBERAEREARFD4lxCyihL3WLzcRt8J37DnKyk29EaWTjXFylsjhxnisUkfFxkGoeDqjwR4Z/Qb1kz3lxLnEkkkknMknaSV61ta+aR0sji57jcn9BuA3LwXUqqVa+88Vm5ksmevRbIIiKYolywv81aR6j6ippVywv81aR6j6ippUNfil6l/K91V+H5sIiKYoHboblMHaw+uFuawvQ3KYO1h9cK447xFUU9XxcMzo2ajDYBtrkuucx0KnfBzkkjvdm5Mcemc5LlqjRLosY9+lZ9Zk8jPZT36Vn1mTyR+yo/ZZeZc/5qn7L/AE/k2dFjHv0rPrMnkj9lPfpWfWZPJH7Keyy8x/zVP2X+n8mzpdY3HjCtcQ1tRISSAAAwkk7AO52rTsOUk7IQaqV0srrEg6tm7mCwz6SorKXBc2XMXPjky0hF8upLIiKE6AREQBERAEREAREQBERAEREAREQBERAEREAREQBEXJpLSLKeJ00rtVjfKTzADnJTcxKSitWfutquKjdJqvfqi+q0FzjuAAWSacZV1UzppKeo3Nbxclmt5mjL/wCrorOEKqdI50cgiYT3LdWM2HNmRclePv8Aa36f+CL2VeqqnDnojzObnUZH0W2kvJLn+pFnQ0/1ef8A05P2X5Oi5h/2Zv8ATk/ZS3v9rfp/4IvZT3+1v0/8EXsqxrZ5I5nDi/al+S/khzo+T6KXzH/svyaN/wBHJ5rv2U17/a36f+CL2V9bjutJAE5JOQAZFe/MB3Kaz8l/fgOHG6Sl+S/kksNRkaK0jcEZHaCO86VTCtVqoagaKqHVcmvK6J5tZgDBbJvcgXO9ZUVpS+Jyf3ljtCvu41x/69d92ERFYOWdmhuUwdrD64U/wl8u/Dj9LlAaG5TB2sPrhT/CXy78OP0uUL94vQ6Ff+HP8S/ZlUREUxzwiK84CwjrltXO3uBnE098fpCNw5t+3rjnNQWrLGNjzyJqEf8AwksCYQ4oCqnb8aR8W094D3xHhH8grtZfAvq5c5ub1Z7fHohRBQgERFoThERAEREAREQBERAEREAREQBERAEREAREQBEX5c6wucggPxU1DY2Oe9waxoJJOwAc6yHFuKHVsuV2wNJ1G7/tu6T+Q8a7cbYu91P4iE//AJ2nM/SOHffdHN5dyqi6FFPD9J7nle08/vX3Vb+j1+//AEERFbOGEREAWjYCwjqBtXO3uznE096D35HhHm3Dp2R2BMI8cRVTt+KBvG09+R3x+yD5T0bdLAVG+76qPR9l4G11i9F8/wCCJxbyCp7J/oWKlbVi3kFT2T/QsVK2xfCyHtv3sfT5hERXDhHZoblMHaw+uFP8JfLvw4/S5QGhuUwdrD64U/wl8u/Dj9LlC/eL0OhX/hz/ABL9mVREU5hXDLq2W2bYW2Mjv9g+0fy2qSUlFasp1VStkoRXNnbgrCXup/HSg+52nz3DvR9nefFvtqzWAAACwGQt6F+KWlbExscbQ1jQA0DYAF6rlWWOb1PbYeJHGhwrfqwiIoy4EREAREQBERAEREAREQBERAEREAREQBERAERfEB9Wc48xfrl1JA7uRlK4c554wd2/fs3qQx3i/igaWB3xpHxjh3gPej7R/IdKzRXMen60jz3amfprTW/V/L+QiIr55oIiIArLg3Chq5OMkBFOw90dmsfAH6n91xYZw6+tm1BdsbbGR24bh9o83lWxUVEyGNsUbQ1jRYAf8zPSqt93CuFbna7NwO+feT8K/X/R6RxhoDWgBoAAAyAA2ABftEXOPWERi3kFT2T/AELFStqxbyCp7J/oWKlX8Xws8t2372Pp8wiIrhwjs0NymDtYfXCn+Erl34cfpcoDQ3KYO1h9cK0Y60e+fSbYYm6z3Rxgbhm65J5gN6gk9LF6HRqi5Yskt+JfMrmgtCPq5hFHlzvdzNbzuP6DnWyaK0WymibDELNb5SedxPOSubDuH2UcIjZm45vdzudv6twUqqV1vG9Fsei7PwVjR1l4n+n3BERQHTCIiAIiIAiIgCIiAIiIAiIgCIiAIiIAiIgCIiAL8SsuCLltwRcWuOkXX7RAVJ/BrTOJc59QSSSSXtJJOZJOqvz8GNL4c/nM9lW9FJ3s/Mp+w47+oiofBjS+HP5zPZT4MaXw6jzmeyreiz3s/Mew4/2EVD4MaXw6jzmewvnwYUvh1HnM9hXBE76fmPYcf7COHRGh46WIQxCzRmSc3E87nHnK7kRRt682WoxUVwx2CIiwbHNpGhbPC+F5Ia9pabWBsd11WPgwpvDqPOj9hXBFvGco7Mgtx6rXrOOpT/gwpvDqPOZ7CfBhTeHUecz2FcEW3fT8yL2DH+wip03BxTxvZI1892ua4Xcy12m4v3PQrGygYJXTavxjmtYXc+q29gNwuV0otJTlLdk1ePXX4I6BERakwREQBERAEREAREQBERAEREAREQFRpeEeGSVkQimDnPbGCeLtcu1b/K2Zq2rEND8tg7eL+oFt6sX1qDWhyuzcqzIjJz6MrenMcRUkxgfHK52q1126ls773DcprRekBUQxzNBDXgOANrgHfZZjwj/OB7OL9VoGD+QU3Zt/VYnWlBSQxsqyzJsqlstvzPTEOIGUUbZZGveHODLN1b3sTfMjwV5YcxQyuEhjZIzU1QdbVz1r2tYncofhQ5JH2rfUeuLgp+TU9cPoesqtd1xdTMsmxZqp+rp8iZ03jqKknMD45XOAabt1Ld0L87gVwfClB9DP/K9pVnhD+cH/AHYvVVqw/gyklpIJZIdZ742OcdeUXJGZsHWW/BXGClLqVlkZVt8662lp5npo/hGhmmjhbFMHPc1gJ4uwJ32curT+NY6OUQyRyvcWtfdupaxJHOR4K9qXBlJE9sjIdV7SHNOvKbEbDYusqRwmctb2UfrPWsIwnPRbEuRdk49DnNri16eRo+iNJtqYGTsDmteCQHWvkSM7HoXLp/E0VE0GQlznfJY22sd5zOQG9V7RmJWUWiqdx7qVzX6jOcnXdmdzRvVc0RoWfSlQ6aVxDL92/wDtxj/gHP04jUtW5bIzbnS4YwqWtjS+HqXrQOL21jy2KCYNHynu4vVG4XDtp3BcekuESGCaSF0UxcwlpI4uxtuu5WPR+jmQRNiiaGsbsHpJPOTvWO4t5dU9o9ZqhGcmuhjNyL8amL11k3z5cjaYn3aHbwD5Vw6c03HSRGWW5Fw0AW1nE8wv0XPiXVA8CJpJAAa0knYBbasr09pN+k61sUV+L1tSIZ7O+lI6QL9QC0rr43z2LOZldxWuHxPZFtoeEeGaWOJsUwc9zWAni7XcbAmzulSeI8UsoeL4xkj9fXtq6uWra97keEFleHxatpx/5ovXCt3Ct/hfx/7amlTFWKPRnOqz7pY1lj3TRbMP6fZWxGWNr2AOLLO1b3ABvkTl3SlVTuDDkb+1f6jFcFWsSjJpHXxbHbTGct2ioy8I8LZXQmKe4eY7/F2uHat/lbFbrrEK7lsnbv8A6pWj49086mpw2M6sspLQRta0DunDpzA8amspScVHqc7Fz5SjZO3aP+zs0xjOmpiWPeXyDa1g1iOgnYOolQh4U4b/APQmt1x38l1A4Gww2re+Wa5ijsLZjWec7E7gMzvuFow0DThup7ng1dluLj/ZJRrg9HzZtTZl5Me8i1FdOWpH6JxxTVDgwPMbzkGyDVudwdcgnoup8FZhjzCjKbVngGrE46jm5kNdYkEX5jY5c1ulWDg70+6eJ0MjtaSLVsTtLDsvvIItfqWJ1rh44bEmPmWd97PevpdGtmXBV3T+NYqOURPZI95aHHU1MgTkDcjPJTlXVNijdI82YwFxPQBcrIKKB2kq/urjjHOe77LANg6gA0eJYprUtXLZG2flTq4YVeKTNIw7i6Ktc9sbXsc0B1natyDlcWJ2G3lCnVi2i6t2j64F22N7o5BvbezvyzHiWzxvDgHAgggEEc4OwpdWoPlsOz8qV8Gp+JPmRensTRUYbx2vd+tqhrb3ta+eQG0c6rz+FOLmp5iOuMfqVZNMYfhqyzj2lwYXEC5aO6te9s+YLwdhKjDbGlhA32z87b+a1i60vpLmb3Ry3N93JKP6nDovhBpp3BhL4XHIa4GqTu1gSB47Kz3WG6bhjZUysgOtCHEMN75c4vzi9xdavHpB1Lo1k01y9kLC4HaX6oAaekkgKS2pR0cepXwc2djnG36vVbHXpbT8NKLzSBpOxuZcepoz8arU3ClCD3MMzhvPFt/K5VN0bSyaRrQ2R5Lnkue7c0Zmw5rbAOkLU6LDNNC3VZTxdbmtc49bnZlJQhXylzZrVkZOW3KrSMV582RFBwkU0hDX8ZCd7gC3ytJt41aIpg9oc1wc05ggggjeCNqqGMMFxOgfPBG2KVgLyGizXAZuGqMgbAkEKB4PNPuinFK4kxSX1R4L7XBHQbWPTZYdcZR4oG0cu2m5VX6PXZonn8KEAJHEz5Ej/t83+Zfn4UoPoZ/5XtKUOBKM58Rmc/ly+0s4xdQMgrZYom6rG8XYXJ2saTmTfaVJXCqb0SZXyrs3GjxyktNdC5/ClB9DP/K9pe8XCRC4X4mbn+j9pfdDYKpJKaGR8N3ujjc468ouS0EmwdvUgzBNIBYQ5ffl9pRvul0ZZgs6ST4o/wB+Blmh+WwdvF/UC29YVR1IiqGSkEhkjXkDaQ197fkr78KcX1eXzmKbIrlJrRHP7KyaqYyVktOZX+Ef5wPZxfqtAwfyCm7Nv6rLsUaaFZUmdrXMGqxtjYnub55dasmhOEOOnpooHQSOLGhpILLG3OEsrk64pIYuVVDLsnKXJ7fmSnChySPtm+o9cXBT8mp64fQ9ROLcZsrYWxMiewteH3cWkZNcLZfeXlgvFDaLjGuje/jDGBYtFrXGd/vJwS7nh05mXk1PPVil9HTf4HzhD+cH/di9Veuj8F1ksMcscrQx7WuaONkFgRlkBkvHhD+cH/di9VS+h+EWOCnihMEjixjWEgssbC1wt9ZquPCiDSh5VnfPRav9zuwrhSqpqkSzyNdHqvFhJI7M2tkRZQfCZy1vZR+s9WPR3CNHPNHCIJGl7msBJZYXNrlVvhM5a3so/Weo6+LvfpLoWcvufY2qXquIh67QkjaWCquXxPBbfPuCHOAadwO0dJPjv2BMTRzRNpi1sUsYsGgANc0d80b948fV14QpWy6Lhje0OY5rw4HYRruVBxJh+TR87XxudxZOtE8bQR3pPhD8x401VusHv0MKueFw5EOcWlqjYFimLeXVPaPWj4Rxa2sZqPs2oaO6GwOHht/UcyznFnLqntHLGPFxm0zftW2NuPCcHy1+Ra8e4j1Im0UZ7pzWGUjmbYWZ49p6Lb12YBw1xMRqpR8bI3uAdrWHO/W7I9VulV3CGg3V1S6on7qJrtZ5Ox79oZ1bLjdYc61N2w9RWtjUFwL4k2JXLIm8mzbaK+ZieHuW0/bReuFbuFb/AAv4/wDbVRw9y2n7aL1wrdwrf4X8f+2p5e9icyn/AArfVfuiv6AwxU1URkgka1gcWkF725gA3s0biFJ+8Gu+mZ/qy+yp3gw5G/tX+oxXFQ2XSjJo6OJ2dVZTGb11a8zCOJLJ9Rxu5smq7O+YfYm/PmFceFRh4ymPNqyjx3b/AOlVa7lsnbv/AKpWp4tw/wC7KfUFhK068ZOy+wtPQR+ilslwzi2UcWh20XQjvqv01IrgvcPckg5xK6/jYy3oVyWQYf03JoyoeyWN2qbCRhydlse2+V8z0EFXYcI1Jq315L+Dxbr9W781BdXJy1S5M6eBmVRpUJvRrlo+R84SXAUBB2mSK3Xcn0Aqt8FzT7qlPMIrHrL229BXDibEb9IysjijfqAnUYM3ucctYgdHNzZ5q74R0CKCmc+UgSO7uQ8zQ0Gzb89hcnpJW7/+dXC92V4v2nNVsPDHqRfCZprViZStPdSd2/7gOQ8bh/Corg/r6am42WeZjJHWY0HWuGjMnIc5t5qgdIVL6+tLmg60rwxg3NvZo8QzPjV3HBbB9PP/AC/ZWzUYQ4JPchhK7JyXfUk1HktSs47nglqGz08rJNdtpAL5ObkHZjnFh/lVt4OtNcdTcS493DZvWw/IPizb4guOr4L4xG8xzTGQNcWB3F2LrZA2bsVRwrpc0lWyR1wwni5B9knMnqNj4k0jZXwx6GFK3FylZatFLfTb+9TZysxn4Oas3PGQuvc215P1bZWTEOOBR1IhMXGNLGvJa6zgSXcxFjkBuXj8J1Na/Fz33arPTrKGtWR5xW50sqeJc+C2WjXwKPTPfo+ptNTxvewg6r7m3OHMINuo2KvOK9ICq0Q6eK+q7inEc4tIA4HqKouI9NGtqeNDNXJrGNGbrAm17bSSTsWjYY0CW6OFNUNI4wSF7edoeTYdBAsetTW8uGb3OdgpzdtFb1g09H+xT+DNwFa4HaYpLecwn8gtUWN1dDPouqa+3yXXY+x1HjYR4wbEbR5CrvR8JNM5oMnGRO5xqlwv0Obt/JaXwcnxR5osdm5EKIOm18LT6ll0g8CGQu2BjyerVN1jGGWk1lMBt42L8nAn8gVZsV4+bPE6npg4Nfk97siRzta3p3nyLp4P8KPY8Vc7S2wIiaRY5ixeRzZXA6ydyzBd1BuXU0yZLMyYRq5qO76F/WQY++cZvwv6bVsCx/H3zjN+F/TatcXxljtn3C9fkzT8O8jpuyh9QKRUdh3kdN2UPqBSKrS3Z1avdx9EQZwVR/VmeV/7p7yaP6szyv8A3XxFnjl5mns9P2F+SPvvJo/qzPK/9095NH9WZ5X/ALr4iccvMez0/YX5I++8mj+rM8r/AN1l+laQR1sjGMLWNmLWgA2AD8giKzjybb1Zyu06K4xhwpLn0NXrsM008hllga95sCTrXy2bCvD3k0f1Znlf+6+Iq3HLzOs6Km9XFfkj1p8I0sb2yMp2Ne0hzTd+RGw7V66Qw5T1D+MmhbI+wbc62wXIGR6SiJxS31M9zXpw8K09DsoqJkMbYo2hjG3sBewzvz9JX5rtHxzsMcrA9htcHo2HoRFjXqb8K04dORwU2E6WJ7ZI4Gse03aQX3B8qVOEqWV7pH07HPcbuJLszvyK+os8UvM07irTThWnojuodHxwMEcLAxguQBvOZK6CERakiSS0RDwYRpGPbIynY17SHNN35EG4O3eurSWhIanV4+JsmrfVvrZXtfYegIi24nvqR91WloorR/cemjtFRU7CyFgjaSXEC+0gC+fQAutEWu5IoqK0RDPwhSF5kNOwvJLibv2k3vt3qYsiLLbe5rGuMPCtDlrtFxTjVmiZIObWaDbqPN4lF+8Wivf3OPOlt5NZEWVKS2ZrOmub1lFP4EnQ6IhgFoYmR79UAE9Z2le1VStlY6ORusxws4Zi43ZIixq9zdRilwpcjgosL00MgligYx4vY90SLix2ncVKoiNt7mIwjBaRWh8Kh58H0j3Oe6nYXOJc491mTmTkURE2thOuM/EtTrqNCQSMaySGN7WgNGs0OIAFgATmo44Fo739zjzpbeTWRFlSktmayorl4op/BHfQaAp4DeGCNjt4A1vOOakERYbb3N4wjFaRWh5z07XtLXta9p2hwBB8RULLgijcbmmaPul7R5AbL6iypNbM1nVCfiimdNDhmmgOtFTxtcNhtrO8TnXIUnZEWG29zMYRgtIrQ+qJrcL000hllga95tckuubAAbDuAX1ETa2MyhGa0ktSRp4BG1rGDVa0BrRuAFgPIvREWDZc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502" name="Picture 46" descr="http://newstula.ru/thumb.php?id=data/page_files/!_Oboznachenija/azot.jpeg&amp;w=728&amp;h=4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3140968"/>
            <a:ext cx="1814787" cy="834802"/>
          </a:xfrm>
          <a:prstGeom prst="rect">
            <a:avLst/>
          </a:prstGeom>
          <a:noFill/>
        </p:spPr>
      </p:pic>
      <p:sp>
        <p:nvSpPr>
          <p:cNvPr id="19504" name="AutoShape 48" descr="data:image/jpeg;base64,/9j/4AAQSkZJRgABAQAAAQABAAD/2wCEAAkGBw8NDw8MDg8QDw0NDRAQEA4ODw8QEA4PFBUXFxUVFRQZHCggGBolHRYVIT0jJSkrLjouFyA0ODMtQygtLisBCgoKDg0OGxAQGzUkICQ0LCwvLCwsLCwsNyw0LCwsLCwsNCwsLCwsLCwsLCwsLCwsLCwsLCwsLCwsLCwsLCwsLP/AABEIAJMBVwMBEQACEQEDEQH/xAAcAAEAAgIDAQAAAAAAAAAAAAAABgcEBQEDCAL/xABKEAACAQMBBQQECgcFBwUBAAABAgMABBEFBgcSITETQVFhFCJxgTI1QlJydJGhsbIVFyMzYnOzNFSTwdIkgoOSlKLRQ1OEpOFE/8QAGgEBAAMBAQEAAAAAAAAAAAAAAAMEBQIBBv/EADIRAAICAgADBgUDBAMBAAAAAAABAgMEERIhMRMUMjNBUQUiYXGBQqHwkbHR4QYjwVL/2gAMAwEAAhEDEQA/ALxoBQCgFAKAUAoBQCgFAKAUAoBQCgFAKA4ZgASSAAMknkAKAr3afepa2xaKzUXco5GTi4bdT5N1f3cvOrlWHKXOXIp25kY8o8zQWj7S6166yNaWz8w4zax4/gIzKw8+Y86lfd6vq/6/6Il3i36I3NtusZ+d5qd1Kx69mSuP95y2fsFRvL14YolWJvxSZsYN2lvF+71DVIz4x3SKfujqN5Un1iv6HaxUujZsYNE1K2x6PqZuEH/o6jCsvF/xkKsD5nPsrhzhLrHX2O1Ca6S/qbK11V1IS8gNs5wBIr9rbOf4ZcAr7HVeZ5ZrhxX6Xs7U/wD6WjF2w2qg0mESy5eWTIhgUgNKw68/kqMjJ8+8kCuqaZWvSObro1rbKxGo7Qa+xa37SG1LEDsWNvAo6YMmeKTzAJ9gq9wUU9ebKPFfd4eSMiPdHfSetPdwBz1x2sp/5iBXnfYLoj3uUn1ZKN22y0tk080ty8ycRhgVXkWJlU+vJwE4PrAqD4KSOTCq+Rcp6SWixj1OG9vZPaqloUAoBQCgFAKAUAoBQCgFAKAUAoBQCgFAKAUAoBQCgFAKAUAoBQCgFAKA67idIkaWRgkcalndjhVUDJJPcK9S29I8bSW2UbtttrcaxL6FZhxaM4RIkBEl22eRcdceC+8+WpTjxqXFPqZd18rZcMOhNtht28NmFub1Vnu+TCM4aK3PdgdGf+I8vDxNW/Kc+UeSLVGKoc5c2T+qhbOaAUAoDpu5kijeWUhYo0ZnZvghAMsT5Yr1Jt6R42ktsqTZrSTtHqEuo3KFdNt27OGE5wwXmkQ8FAPE2O9sDl00LJ9hDgj1Zn1w7afG+iLejjVFCKAqqAFVQAFA6AAdBWcaJ03vEw7JCVaTkWHIonymB7j3DzIPca9R4/Y7oo1RVRAFRFCqoGAqgYAA8K8PVyPugFAKAUAoBQCgFAKAUAoBQCgFAKAUAoBQCgFAKAUAoBQCgFAKAUAoBQCgIVvB1zS0QWV/LK+SHe0tSeOQDmokIxwjocFhnkedWceuxvigvyVr7K0tSf4NBsdrmz8d0htLO5hunBjjZ0muD63XhCu5BwOuOmeeM1NdXfw/M9ohonRxfKtMtSqBfFAKAUAoCvd5+oS3D2+gWhzcXzq0xHyIQcji8vVLHyTzq3jRUU7ZdEVMmTlquPVkz0PSorG3itIRiOFOHPezdWY+ZOT76rTm5ycmWYQUIqKM+uTo4x399Ac0AoBQCgFAKAUAoBQCgFAKAUAoBQCgFAKAUAoBQCgFAKAUAoBQCgFAKAUBh6xfraW0903NYIXkI+dwgkD39PfXUI8UkjmcuGLZ5hurl5pHmlYtLK7O7HqzMck1uxiorSMGUnJ7Zb+5bQljt5NScAy3DNFEfmwocNjzLg5+gKzs2zcuD2NPCr1Hi9yy6ol0UAoBQGLqd/Hawy3Mp4YoY2dj34A6DxJ6e+uoxcnpHMpKK2yHbuNNkmafXrsf7TqDHsVPPsbblwge0BR7FHiasZEktVx6L+5Xx4t7sl1f9id1VLRBNo96FlZu0EKNdyocMY2VYlYdR2hzk+wEedWq8Sc1t8irZlwg9LmR075ZM/2BMeHpLZ+3s6n7gv8A6/Yg7/8AQmmw21kmrpJKbQ28cZCiQyiRZH71X1QeQx9oqrfSqnrey1Rc7FvWiU1ATigFAKAUAoBQCgFAKAUAoBQCgFAKAUAoBQCgFAKA4oDmgFAcUBzQCgFAKAhm9y5MekzKDgzSQx+7jDH7lNWcRbtRWy3qplB1sGOehN1sitpFpw/JEykfxCZ8/b199Y2V5rNrG8pErquTigFAKAg21edWvotDjJ9Fg4LnUXU/J6xw58T1+w91Wqv+uHaPr0X+Stb/ANkuzXT1JvGgUBVAVVAAAGAAOgAqqWSqd6W3RBfS7J8Yyt1Mh5574lP4n3eNaGLjfrl+DPysnXyRKorRM42+y2gS6ndJaxcgfWlkxkRRD4THz7gO8kVFbaq47ZLTU7JaR6N0rTorOCO1gXgihXhUd/mSe8k5JPiaxZScntm1GKitIy65OhQHFAKA5oDigOaA4oDmgFAcUAoDmgOKAUBzQCgFAKAUAoBQCgFAKAUAoBQCgFAQXfLGTpZPzLqFj7DxL+LCrWH5pVzPKKKrXMgtncjrQxcaa59YH0iHJ6g4WRR7MIcfxNWdnV81M0cKzk4FrVnmgKAUBqdptZFjAZFXtLiRhFbQD4U9w/JFHl3k+ANSVw439PU4snwo6dktDNhARI3aXdw5mupu+SduZx/COg//AGltnG+XRdDyqHCufX1I9vO219AjNlbN/tsy82H/APNGflfTPcPf4ZnxqON8T6EGTkcC4V1KNJrWMk7obVn59B4nvqhkfEaaXpvb9kbOB8Cy8tcUVwx93/56ljbD7VWekwdj6LK8shDTzq0ZaRh0ABxhRnkM95PfWNd8SVsttcj6Kr/jNlUdKa3+SxdD2vsb5hHDLwzN0hlBSQ4GTw55Ny8CeldQvhPkmU8n4dkY63OPL3XNG+qUoigFAKAUAoBQCgFAKAUAoBQCgFAKAUAoBQCgFAKAUAoBQCgFAKAUAoCP7e6ebvTLyFRluxMiAdS8REgA9pXHvqWiXDYmRXx4q2jzhW4YZl6RqUtlcRXcJxLA4Zc9D3FT5EEg+RricFOLizuE3CSkj0hs5rkOpWyXcB9Vhh0J9aKQfCRvMfeMHvrEsrdcuFm3XYpx2jaVwdmNqF9HbRmaVuFRgAAFmdj0VFHNmPQAczXsYuT0jyUkltmo0nTZZ5/0nerwzBSlrbEhvQ4W+ESRyMzcskdBhR3kySkkuCP5+v8AojjHb4pGNt7tdHpMHq8L3kwIhiPd4yOPmj7zy8SOqKXbL6HN9yrj9Tz9dXMk8jzSs0ksrFndubMx762ElFeyRj/NOXu2ZdrZ49Z+vcvh7a+ezvibluFT5e/+D7r4N/x2NaV2Uty9I+i+/uzMrFPrjst4HldYo1LySMFRFGWZj3CvUm3pHM5xhFyk9JFy7EbIppqdrLh7yRcO45rEp+Qnl4nv+wVp0UKtbfU+M+JfEpZUuGPKC6L3+r/nIlVWDLFAKAUAoBQCgFAKAUAoBQCgFAKAUAoBQCgFAKAUAoBQCgFAKAUAoBQHFAecdutBOm300AGIXPawHuMTE4A+icr/ALvnW1j2dpBP1MXIr4Jsj9TkBvNktqLjSZu2h9aN8CaBiQkqj8GHPB/HmKhupjYtMmpulW9ovvZzaK11SLtraTJAHaRMeGWInuZQfvHI9xrIsqlW9SNeu2Ni2jVaxtZY6fMPTILiKYAiOSSEyBl7+zkBIwfAEeYruFM5r5TidsIP5iO6zvfhVWWyt5Hk6CS44UjB8eFSS3s9Wp4YMv1MgnmxS+VFWahe3F9M9xO7SzSH1mPcO4DuUDwq3OyrHh8z0iCjGyMyzVcW3+3+jutrUJzPNvuHsr5zN+Iyv+WPKP8Af7n33wj4DXh6ss+af7L7f5Mms0+gO20tZJ5FhhRpJZDhUUcyf8h59K9ScnpHFlka4uc3pIuTYrZBNNTtZMSXki4eQc1iU/Ij8vE9T9grTooVa2+p8b8R+JSypcMeUF0X/r/nIlVWDLFAKAUAoBQCgFAKAUAoBQCgFAKAUAoBQCgFAKAUAoBQCgFAKAUAoBQCgFARjb7ZVdWtuBcLdQ5e3kPTi70Y/NbA94B54xU9F3Zy36EF9PaR16nny6tpIZHhlRo5Y2KujDDKw6g1sxkpLaMaUXF6Z1V6eHfY3sttIs8EjxSp0eNipHl5jyPKuZRUlpnUZOL2iw9M3oLNH6Lq9olzEww0kaoSfAtE3qk9+QR5CqU8Np7rei7DMTWrEcvs7oF969jqCWzseUF0Tw58AJCrfe1VL45fpJo08O/Bi/nqUvy0/wDH7HVJu8vlH7H0edO4wTKMj2MAPvrIsx7pPcnv8/5Pq8f4xgwioxXCvbXL9jBm2P1GPnJbiNe9pLi0VR7zJUSxrX+ktP4xhJb7T9n/AIOrT9DE88dsLmF5pDyjtCbpwB1LMuI1Ud5L+41Zj8Nu1xT5Io2/8jxVyqTk/wCiLg2a2XttNU9ipaVxh55MGRh4DuVfIffU9VMa+hiZmfdlP53y9EuhvKlKQoBQCgFAKAUAoBQCgFAKAUAoBQCgFAKAUAoBQCgFAKAUAoBQCgFAKAUAoBQCgIjtzsNDqy9qpEN6i4SbGVcDokgHUefUefQ2KMh1cvQr346sX1KQ13QLrTpOyuoWjJOFfrHJ5o45H2dfECtWu2M1uLMqyqUHzRrakIxQCgOOEeA+yvD3bN9sxsdd6ow7CLhhz61zICsS+OD8s+Qz54qG2+FfXr7E1VM7PsXlsjsnbaTEUiHHM4Ha3Dgcch8B81f4R9551lW3Sse2atVMa1pEgqIlFAKAUAoBQCgFAKAUAoBQCgFAKAUAoBQCgFAKAUAoBQCgFAKAUAoBQCgFAKAUAoBQHVdW0cyNFKiSRsMMkiq6sPMHka9Ta5o8aT5Mhuq7rdMuCWjWW2YnP7B/Vz9FwQB5DFWYZdkfqVp4lcvoR+fc1z/Z6hgeD23EftEg/CplnP1iQvBXoz6ttzSg/tb9mHhHbhD9pdvwrx5z9InqwV6skuj7ttLtSGMLXLj5V03aD/kACfdUE8qyXrr7E8MWuPpsl6qFAUAAAYAAwAPACq5YOaAUAoBQCgFAKAUAoBQCgFAKAUAoBQCgFAKAUAoBQCgFAKAUAoBQCgFAKAUAoBQCgFAKAUAoBQCgFAKAUAoBQCgFAKAUAoBQCgFAKAUAoBQCgFAKAUBBrjeppkbtH+3fgYrxpECrY5ZGWBx7qtLDsa2VXl1p6Ov9bOmfNuv8JP8AXXvcrDzvlY/Wzpnzbr/CT/XTuVg75WP1s6Z826/wk/107lYO+Vm12c28sdSm9FgMqy8BZVljChwOuCCedR2Y861tkleRCx6RKKgJxQCgFAKAUAoBQCgFAKAUAoBQCgFAKAUAoBQCgFAKAUAoBQCgIdrG8jT7OeW1kE7SQtwuY4gV4sZIBLDNWYYtk48SK88quD0yQaDrEOoW6XdvxdlIWA414WBVipBHtFQzg4S4WSwmpx4kbGuDsUAoBQCgFAKAUAoCobnc7MXcx3kfZliV44m4gpPIHB61orOWuaM54PPkzT7S7tZtOtJb17mORYeDKLG4J43VOpP8WfdUlWWpyUdEduI64uWyERJxMq9OJgufDJxVtvS2VEtvRZf6nLj++w/4T/8AmqPfl7F/uL9zYaFshFs7MNVv71OyjUxqEhkyZJBjuyTyzyA/Co7L3euCKO66FQ+OTJjpW22m3bOkN0pMUZlftEkhVYwQC3E4AwMiq86LI9UWI31y6M193vM0mJignaQg4JiikZfcxAB91dLFtfocvKqXqbTQdrrDUTwW1wrS4z2Tho5MDrhWA4vdmuJ0zh4kdwuhPws3tREprtY120sFDXU8cPFnhDH12x81BzPuFdwrlPwo4nZGHiZG5N6Wkg4EsreawSAfeBU3dLfYh73V7mdpe3+l3TCNLoJIxACzq8WSegDMOEnyzXMsayPNo6jkVy5JknqAnNFrm1+n6fIILqfs5SgcII5XPCSQCeFTjoalhROa3FEU7oQepMytC1+11FGltJe1SN+BvUdCrYz0YA1zOuUHqSOoWRmtxM66uEhjeaRgkcSM7ueiooySfYBXKTb0jpvS2yMRbx9IdlQXfNmCjiguFGTy5kpgDzNTvFtXPRAsqp+pLKrlg1Gt7TWOn8rq4SNiMiPm8hHjwKC2PPFSQqnPwojnbCHiZoP1p6VnHaTY8ewfH/mpu52+xF3ur3Nxo22GnXzCO3ukaQ9InDRSMfJXALe7NRTpsh1RJC6E+jNzczpEjyyMFjjRndj0VFGST7hUaTb0iRtJbZGI95GjsQou+bEAZguFHPxJTAFTvFtXoQLKqfqSyq5YNLr21VjpzJHdz9m8illURyuSoOM+opxz8akrpnZ4URWXQr8TPvQNpbPUu09Dm7XseHjHBIhXizw8mAyDg/ZSyqdfiR7XbGfhZtZHCgsxCqoJLMQAAOpJ7qjJCKX+8jSYGKek9qw69hG8i+5wOE+41Yji2v0K8smtepxY7yNJmYJ6QYienbRyIvvbHCPeaSxbV6COTW/UlcUiuodGDKwBVlIIYHvBHWq5YPugNJqe12nWjFJ7yFXXqisZHU+apkipI02S6IjldCPVlA7W3sdzf3dxC3HFLOzI2GXiU9+CAR762KYuNaTMe6SlNtFlbtNrtPtdPitLi5WKdZJSVdZAAGdiPXxw9D41RyaZym5Jci9jXQUFFssizvIrhBLBIksZ6PE6up94qk009Mupp80ajW9sdP0+X0e6uOzl4A/AI5nwpzjJVSB0NSQonNbiiOd8IPUma/8AWVo/97P/AE9z/orvutvt/Y473V7j9ZWj/wB7P/T3P+indbfb+w73V7nfZbwNKuJY4I7rMkrhEBhnUM7HAGWUAZPKvJY1kVto9jk1yekzK1za6w06RYLqfs5WQOEEcrngJIBPCpxzB+yuYUzmtxR1O6EHqTMnQdoLTUVeS0l7VY2Cv6joVJGRyYA1zZXKD1JHtdkZrcTaVwSCgFARLer8T3n/AAP68dWMXzV/PQr5flP+epQVn+9j/mJ+YVry8LMiHiR6qrAN8gO+n4sT65F+V6tYfmlXM8spvRdLlvriKzg4e1mJC8bcK8gWJJ8AFJ91alk1CPEzLrg5y4UWSm5v9n619+2x3QZjB8PhZPt+6qPfufTkXu48uvMrW/tJrG5eByY7i2lxxIxBV15hlbr4EHzFXoyU479GUZRdcteqPQOwOvHUrCK4fHbKWimx/wC6nf5ZBVsfxVj319nNo2KLO0gmVXtTsnrN5fXM7WskgedxG/HFw9iGIjAy3IcOP8++r9V9UIJbKF1Fs5t6JDpW59DErXd1IszAEpAqcMZ8OJgeL28qhlnPfyomhgrXzMgu2+zDaTci3L9rHJGJI5OHhJUkghh4gj8PZVui7tY7Kl9PZS0WXua12S5tprOVi7WZTs2Y5PYvxYXPfgqfcQO6qOZWoyUl6l7Dsco6foQ7fN8aD6nD+Z6s4Xl/krZvmEn3Gf2e8+sR/kqDO8SJ8Hwsmu2fxZqH1C5/pNVWnzI/ctW+BnmuL4S/SH41uS6GGup6N26186ZYy3KY7YkRQg9O1focd+AGbH8NYlFfaTUTbvs7ODZ59tYJ9QuVjBaW5upQOJ2JLO3VmbwHX2CtluNcd+iMZKVkterLLj3Njg9a+Ilx8mAFAfe2T91Ue/PfQv8AcVrqV7tJs/caZcG3mByMNHKgbgkXuZT4+XcauV2xsjtFOyqVctFu6Tqc15s3PNcZMosLyMuwOZAiuqsfEkAc/HNZsoKOQkvdGhGTljtv2ZRqdR7RWs+hlLqerq+fPoEUxvx/tlr9UP8AUatPB8LM3O8SMvcT+81D6Ft+Mtc5/SP5PcH1MDe/tNJNctpkbFba24e1AOBNMQG9bxCgjl458BjrDpSjxvqznMublwLoY2we706pEbueVobfjKRiNQXkK8mbJ5AA8uh5g9Mc+sjK7N8KXM5x8XtFxPoNvN3n6LhF3BM01uHVJBIoDxluStkciCeXQdR17mPldo+FrmMjF7NcUeh3botpZLe6XTpGJtrriCKTyimwWBXwDYIx4kHxz5mUpx411R7h3NS4H0N3ve2tlhZdLtnMZaMPcSIcMVbPDGD1HIZPkR51Fh0qXzyJcu5x+SJC9h9i5dXZyriG3hIDyleMljz4VXIycc+vLIq1fkKr7lWjHdvP0NTtLpgsby4s1cusEnCHYAFvVB6e+pKp8cFIjthwTcUSfQ93T6hpqahbzjt37X/Z3TCvwOy4D55E8PeOp7qrzyuCzha5FiGLx18SfMjez2u3OlzieBipDASwtkLKoPNHX7efUVPZXGyOmQV2SrltFp7RbDrr0kWqw3fYx3FrEQjQdocYyOYcY5HGPEVn15DpTg0aFmP2zU0yCbb7ENo6QubkT9u7rgRGPh4QDn4Rz1q5Rkdq2taKd+P2ST2a7Y3Zw6tcm0EohIheXjKdp8EqMYyPnePdXd1vZx4tHFFXaS1ssPR90rW9zBctfB1gnjl4FtypbgYMBkuccx4VSnm8UWtdS7DC4ZJ7I5vp+M0+oxfnlqfC8v8AJBm+NG63KX0MMV6Jpo4i0kOO0kRM4VumTzqLNi3JaRLhSSi9ssxNXtWOFuYCT3CaMn8ao8EvYvccfczAa5OjmgIlvV+J7z/gf146sYvmr+ehXy/Kf89SgrP97H/MT8wrXl4WZEPEj1VWAb5At9PxYn1yL8r1aw/NKuZ5ZWu7D44svpTf0ZKv5XlMoYvmo9D1jGyeft6/D+l7rh68MHF9LsU/yxWxieUjHy9dqyZbm7pYNOvp5Twww3DyM3gFhQsfsAqrmLdiSLWG9Vtsh+0e8W/vHbspXtLfJ4IoW4H4e4vIPWJ9hAqzXiwiufNla3KnJ/LyR1QaTr8qiRV1Eq4yCZplJHjhmBo50J65BQvfPmajX7K+gdFvxOJGUlPSHLnhzzwSTgZqWuUGvkIrYzXjJ5uK/e3/APKt/wA0lVM/pEt4HqanfN8aD6nD+Z6kwvL/ACR5vmEa0aPUWV/QRelOIcfofpHDxY5cXZ9+PGp5uvfz6/JXh2mvl2Zd3DrQjczLqnYhG7TtfTOz7PHrcfFy4cZznlXKdO+Wv2O322uezQxfCX6Q/Gpn0IV1Ll3459Ctfm+m8/b2UmP86zMHxv7GnneBEF3U8P6YteLrifh+l2L/AOWat5flMqYnmo9BVjmwKA1G1/xdf/ULn+k1SU+ZH7oiu8uX2Z5nFbphkl7DXvm6v/8Aeqvuj6fsWP8Av+pqdYS8V19OFyJOH1PS+24+DPye054znpUsOD9H7EU+P9ZYm4n95qH0Lb8ZapZ/SP5LuD6kC2vJ/SN/xZz6dc9fDtGx92Kt0+XH7FS7zJfc2ehy66LeMWPpvovr9n2CMY/hHiwQPncXvzUdio4vn1skr7fh+Xejvv4NobmNoJ49QlifHFG8blWwQRnl4gH3VzF48XtaOpRyJLT2fGy+y+pR31nIbK4RY7uB2d4mVVRXBYknl0Br226twa2eVUWKaejq3n5/TF7xfOhx7OxjxXWL5SOcrzWWTuW4f0a+PhemS8Xt4Ux92Ko5vmF7C12ZWG8P42vv54/ItX8bykUMnzWW7um+J7b6dx/Wes3L81mli+Uiktp8en33D8H0+6xjpjtWxWrV4F9kZV3jZem7Hi/RFlxdeCTH0e1fh+7FZOTrtXo1sbfZLZGN+n7my/nS/lWp8HxMgzvCiN7l/jRvqU3546nzfL/JBheMvSso1SjN9Pxmn1GH88tauF5f5MrN8aNJstsddassr2zQgQMqt2zupywJGMKfCpbb41PTIqqJWLaMjaPYC+02A3UwheFWVXaF2bg4jgFgyjkSQOWetc15MLJcKOrMada4mdu7/bGXTZ1jkkZrFwweJiSEOCVZPmnOBy5YPsx5kUKcdrqe497g9PoegayDXIlvV+J7z/4/9eOrGL5q/noV8vyn/PUoKz/ex/zE/MK15eFmRDxI9VVgG+QHfT8WL9ci/K9WsPzSrmeWVDs1q50+7hvVQSmAsezLcIbiRlPrYOPheFadtfHFxMyqzgmpFkyb5I+DK2L9rjkGmXgB+lw5+6qPcXvqXu/R10Kv1C8mvrl53BkuLmXPCiklmbkqqvXwAHkKvxioR16IoSk5y36su7RtkpLfQ5tN5C6ubeZn5jHbyL6qk+QCLnyrKncpXKfojVhS408PqUVh4JMMvDJDJ6ySKfVdTzVl9o6VrcpL7mTziy3k3xWvZgtaXHbY5qrRGPi8nznH+7Wc8GW+ppLOhroV3tntVJq86zPEkSxIURFJYhSc+sx6n3CrlFKqWkylfc7XvRMdxX72/wD5Vv8Amkqtn9IlnB9TU75vjQfU4fzPUmF5f5I83zCT7jP7PefWI/yVBneJE+D4WTXbP4s1D6hc/wBJqq0+ZH7lq3wM81xfCX6Q/GtyXQw11PRe3ugHU7CW2THbKRLDnp2qd2e7ILLn+KsWizs5pm1fX2kGjz/Z3M9hcpKoMVzay54XUgq69VZeviCPA1sSUbI69GY8XKuW/VFnw75I+D17J+1x0SZeAn2kZH2GqDwXvky+s5a5or/ajam51Oc3ErGNAMRwo7dnEvl4k957/sAuVUxrjop23yslstHQdPnttm7pbjjEklneS8EhPFGjRtwqQenIZx/FWfOUZZC4fdF+MXHHe/ZlJp1HtFar6GWup6ur58+gRTG/H+2Wv1Q/1GrTwfCzNzvEjL3E/vNQ+hbfjLXOf+n8nuD6mt3vbNyQXbaiik211w8bAcopwApB8A2AQfEkeFd4dqceB9UcZlLUuNdDp2B3hfouI2k8TTW/GXRoyokjLfCXBwCCefUcyeueXuRi9o+JPmeY+V2a4ZdDcbQ73DJEY9Phkikb/wBefsyYx/CgLAnzJ9xqKvC57myWzN5agde7bafVb/UEiluGmtkSRpw0cQVV4SF5qoIPFw9/jXuTTVCG0uZ5jXWznz6GXvg2UllddUt0MmIwlwiDLKF+DJjqRg4PhgHxxzh3JfJI6zKW/nRDthdtZNIZ17MTW0xBePi4Srjlxq2Dzx3d+B0qzfjq37lajIdXL0NTtNqa315cXiKUWeTiCNgsvqgc8eypaocEFFkVs1ObkiU6FvFbT9NSwggzcJ2v7d2HAnG7MCEx6xHF3499V7MXjs4m+RYhlcFfClzIvoGiXOp3At4FLuzZklbJWJSebyN9vme6p7LI1x2yCuuVkuR6R0uxS1ghtY89nBEka56kKMZPnWLKTk22bcY8K0iud+n7my/nS/lWrmD4mUs7wojm5f40b6lN+eOp83y/yQYXjLzrKNUozfT8Zp9Rh/PLWrheX+TKzfGjG3f7apo6XCPA83bujAo6rw8II7x517kY7taaZ5j5CqTTRn7ZbyhqNo9lFbGITFO0keQMeFWDYUAd5A556e3lzTicEuJs6uy1OPCkRbZLZ+TU7pbaMELws0knyY1AOCT5tge+rF1qrjsgpqdktHpasM2zG1Gwiuontp0EkMq8LocgEdeo5g5wcjwr2MnF7RzKKktMjlru50mJ0lW2JaNgy8c07LxA5GVLYPsNTvKta02RLGrT3ollVycgW+n4sT65F+V6tYfmlXM8sq3YGxiutStbedBJDKZQ6HIDARORzHPqAfdWhkSca20Z2PFSsSZa8u6vSmOQs6D5qzsR/wB2T99Z6zLTSeJV7G70HZCw048dtbqsuMdq5aSTn1wzE8PuxUVl05+JkkKYQ6I3tREpote2RsNRPHc26tLjHaoWjk5dMspHF781LXdOHhZFOmE+qNJFur0pTkrO4+a07Af9uD99SvMtI1iVextrzYjTJoY7ZrVFihYsgiZ4yGIAJLKQWJwOuegqNX2J72SOitrWjJ2e2XstM7Q2kRjM3CHJkkkJC5wPWJx1PSubLZ2eJntdUa/CdOu7G6fqMouLqEvKECcSyyplQSQCFYDvNewvnBaizydEJvckZWgbPWumo8VpH2ayPxvl3cs2MdWJ7q5sslY9yOoVxgtRM+7tknjkglXjilRo3U5wyMMMOXka5Tae0dNJrTItFu10hWVhbMSrAgGe4IyOfMFuYqd5Vr9SBYtXsS+q5YNNrmy1jqHrXVujuBgSjiSXA6DjUgkeR5VJC6cPCyOdUJ+JEeO6nS85xcAfN7bl+Gam75aQ9zqNxo2w+m2TCWG2UyqciSUtKykd68RIU+YAqOeRZPk2SQorhzSN7dW6TRvDIoaOVGR1PRkYYI+w1Em09olaTWmRWPdppCkN6Mx4SDgz3BBx4ji5ip3lWv1IFi1exL6rlg0e0GydjqTJJdwmR4lKqyySRkKTnB4SM86lrunX4WRWUwn4kdmz2zFnpnaeiRGMzcPGTJI5bhzwj1icfCPTxryy2dniZ7XVGHhRtZolkVkdQ6MCGVgGVgeoIPIio09EjWyI327PSpmLiBoSevYyuq+5TkD3CrMcq1epXli1v0OqDdZpSnLRzSeTzuB/24r15lvueLEq9iU6XpVvZp2VtCkKZyRGoHEfFj1Y+ZqvKcpPcmTxhGK1FGbXJ0aDVNjNMu2LzWcRdjkvHxRMx8SUIJPtqWN9kejIpUVy6ooXayyjtb+6toV4YoZ2RFJZsKO7J5mtemTlBNmRdFRm0iyN22xunXlhDeXFv2s7SSgs0koUhXYD1A3D0HhVLJvsjNxT5F7GohKCk0WRY2MNsgit4o4Yx8iJFRc+OB31RlJye2XYxUeSMmvD01W0GztpqSJHdx9osbFkw7oVJGDzUj7KkrtlW9xOJ1xmtSMXQdjrDTpTPawlJWQxlmllf1CQSAGYgcwPsr2d85rUmcwphB7ijf1ESmg17Y6w1GRZ7qEvKqCMMssqeoCSAQrAHmT9tS13zgtRZFOmE3uSNb+rHSP7u/8A1Fx/qqTvdvv/AGOO61exym7PRwc+jMfI3Fzj89ed6t9x3Wr2JJpelW9mnZW0McKE5IjULxHxY9WPmahlOUnuTJowjFaSMyuToUAoBQEO3rwLJpcpYZ4JYmXmRhuLhzy8mP21YxXqxFfKW62V5uqtUOqRMV5xxTMpyeTcJXPXwY1dy5PsynixXaF6VlGoKAUAoBQCgFAKAUAoBQCgFAKAUAoBQCgFAKAUAoBQCgFAKAoHePaouq3eFxxMjHmebMiknr41r4zfZoyMiK7Rlr7toFj0q0CDAZXY8ycsXYk86z8h7sZoY61WiT1ATigFAKAUAoBQCg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506" name="Picture 50" descr="Логотип Транснефть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5661248"/>
            <a:ext cx="1523364" cy="65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1772816"/>
            <a:ext cx="87849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6048672" cy="93610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Почему РОЗЕ?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88840"/>
            <a:ext cx="80648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Немецкое качество по сопоставимым с отечественными производителями ценам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Наличие локальной сборки и складских мощностей на территории России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Наличие российских сертификатов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Быстрота и надежность поставок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Изготовление оборудования по специальным заказам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Продолжительный срок службы и хранения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Гарантия производителя 12 месяцев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Наличие инструкций по монтажу, демонтажу и ремонту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243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Тема Office</vt:lpstr>
      <vt:lpstr>Acrobat Document</vt:lpstr>
      <vt:lpstr>РОЗЕ Системтехник ГмбХ (Германия) </vt:lpstr>
      <vt:lpstr>О компании</vt:lpstr>
      <vt:lpstr>ROSE Systemtechnik GmbH в 2016 году это:</vt:lpstr>
      <vt:lpstr>Направления производства</vt:lpstr>
      <vt:lpstr>Взрывозащищенное оборудование</vt:lpstr>
      <vt:lpstr>Сертификаты</vt:lpstr>
      <vt:lpstr>Презентация PowerPoint</vt:lpstr>
      <vt:lpstr>Референс</vt:lpstr>
      <vt:lpstr>Почему РОЗЕ?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РОЗЕ Системтехник ГмбХ (Германия)</dc:title>
  <dc:creator>Алексей</dc:creator>
  <cp:lastModifiedBy>Алена</cp:lastModifiedBy>
  <cp:revision>312</cp:revision>
  <dcterms:created xsi:type="dcterms:W3CDTF">2012-11-01T07:44:35Z</dcterms:created>
  <dcterms:modified xsi:type="dcterms:W3CDTF">2016-09-08T13:22:56Z</dcterms:modified>
</cp:coreProperties>
</file>